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slideLayouts/slideLayout10.xml" ContentType="application/vnd.openxmlformats-officedocument.presentationml.slideLayout+xml"/>
  <Override PartName="/ppt/theme/theme9.xml" ContentType="application/vnd.openxmlformats-officedocument.theme+xml"/>
  <Override PartName="/ppt/slideLayouts/slideLayout11.xml" ContentType="application/vnd.openxmlformats-officedocument.presentationml.slideLayout+xml"/>
  <Override PartName="/ppt/theme/theme10.xml" ContentType="application/vnd.openxmlformats-officedocument.theme+xml"/>
  <Override PartName="/ppt/slideLayouts/slideLayout12.xml" ContentType="application/vnd.openxmlformats-officedocument.presentationml.slideLayout+xml"/>
  <Override PartName="/ppt/theme/theme11.xml" ContentType="application/vnd.openxmlformats-officedocument.theme+xml"/>
  <Override PartName="/ppt/slideLayouts/slideLayout13.xml" ContentType="application/vnd.openxmlformats-officedocument.presentationml.slideLayout+xml"/>
  <Override PartName="/ppt/theme/theme1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13.xml" ContentType="application/vnd.openxmlformats-officedocument.theme+xml"/>
  <Override PartName="/ppt/slideLayouts/slideLayout17.xml" ContentType="application/vnd.openxmlformats-officedocument.presentationml.slideLayout+xml"/>
  <Override PartName="/ppt/theme/theme14.xml" ContentType="application/vnd.openxmlformats-officedocument.theme+xml"/>
  <Override PartName="/ppt/slideLayouts/slideLayout18.xml" ContentType="application/vnd.openxmlformats-officedocument.presentationml.slideLayout+xml"/>
  <Override PartName="/ppt/theme/theme15.xml" ContentType="application/vnd.openxmlformats-officedocument.theme+xml"/>
  <Override PartName="/ppt/slideLayouts/slideLayout19.xml" ContentType="application/vnd.openxmlformats-officedocument.presentationml.slideLayout+xml"/>
  <Override PartName="/ppt/theme/theme16.xml" ContentType="application/vnd.openxmlformats-officedocument.theme+xml"/>
  <Override PartName="/ppt/slideLayouts/slideLayout20.xml" ContentType="application/vnd.openxmlformats-officedocument.presentationml.slideLayout+xml"/>
  <Override PartName="/ppt/theme/theme17.xml" ContentType="application/vnd.openxmlformats-officedocument.theme+xml"/>
  <Override PartName="/ppt/slideLayouts/slideLayout21.xml" ContentType="application/vnd.openxmlformats-officedocument.presentationml.slideLayout+xml"/>
  <Override PartName="/ppt/theme/theme18.xml" ContentType="application/vnd.openxmlformats-officedocument.theme+xml"/>
  <Override PartName="/ppt/slideLayouts/slideLayout22.xml" ContentType="application/vnd.openxmlformats-officedocument.presentationml.slideLayout+xml"/>
  <Override PartName="/ppt/theme/theme19.xml" ContentType="application/vnd.openxmlformats-officedocument.theme+xml"/>
  <Override PartName="/ppt/slideLayouts/slideLayout23.xml" ContentType="application/vnd.openxmlformats-officedocument.presentationml.slideLayout+xml"/>
  <Override PartName="/ppt/theme/theme20.xml" ContentType="application/vnd.openxmlformats-officedocument.theme+xml"/>
  <Override PartName="/ppt/slideLayouts/slideLayout24.xml" ContentType="application/vnd.openxmlformats-officedocument.presentationml.slideLayout+xml"/>
  <Override PartName="/ppt/theme/theme21.xml" ContentType="application/vnd.openxmlformats-officedocument.theme+xml"/>
  <Override PartName="/ppt/slideLayouts/slideLayout25.xml" ContentType="application/vnd.openxmlformats-officedocument.presentationml.slideLayout+xml"/>
  <Override PartName="/ppt/theme/theme22.xml" ContentType="application/vnd.openxmlformats-officedocument.theme+xml"/>
  <Override PartName="/ppt/slideLayouts/slideLayout26.xml" ContentType="application/vnd.openxmlformats-officedocument.presentationml.slideLayout+xml"/>
  <Override PartName="/ppt/theme/theme23.xml" ContentType="application/vnd.openxmlformats-officedocument.theme+xml"/>
  <Override PartName="/ppt/slideLayouts/slideLayout27.xml" ContentType="application/vnd.openxmlformats-officedocument.presentationml.slideLayout+xml"/>
  <Override PartName="/ppt/theme/theme24.xml" ContentType="application/vnd.openxmlformats-officedocument.theme+xml"/>
  <Override PartName="/ppt/media/image10.jpg" ContentType="image/jpg"/>
  <Override PartName="/ppt/media/image11.jpg" ContentType="image/jpg"/>
  <Override PartName="/ppt/media/image12.jpg" ContentType="image/jpg"/>
  <Override PartName="/ppt/media/image13.jpg" ContentType="image/jpg"/>
  <Override PartName="/ppt/media/image14.jpg" ContentType="image/jpg"/>
  <Override PartName="/ppt/media/image15.jpg" ContentType="image/jpg"/>
  <Override PartName="/ppt/media/image16.jpg" ContentType="image/jpg"/>
  <Override PartName="/ppt/media/image17.jpg" ContentType="image/jpg"/>
  <Override PartName="/ppt/media/image18.jpg" ContentType="image/jp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 id="2147483666" r:id="rId10"/>
    <p:sldMasterId id="2147483668" r:id="rId11"/>
    <p:sldMasterId id="2147483670" r:id="rId12"/>
    <p:sldMasterId id="2147483672" r:id="rId13"/>
    <p:sldMasterId id="2147483674" r:id="rId14"/>
    <p:sldMasterId id="2147483676" r:id="rId15"/>
    <p:sldMasterId id="2147483678" r:id="rId16"/>
    <p:sldMasterId id="2147483680" r:id="rId17"/>
    <p:sldMasterId id="2147483682" r:id="rId18"/>
    <p:sldMasterId id="2147483684" r:id="rId19"/>
    <p:sldMasterId id="2147483686" r:id="rId20"/>
    <p:sldMasterId id="2147483688" r:id="rId21"/>
    <p:sldMasterId id="2147483690" r:id="rId22"/>
    <p:sldMasterId id="2147483692" r:id="rId23"/>
    <p:sldMasterId id="2147483694" r:id="rId24"/>
  </p:sldMasterIdLst>
  <p:sldIdLst>
    <p:sldId id="256" r:id="rId25"/>
    <p:sldId id="267" r:id="rId26"/>
    <p:sldId id="258" r:id="rId27"/>
    <p:sldId id="259" r:id="rId28"/>
    <p:sldId id="260" r:id="rId29"/>
    <p:sldId id="261" r:id="rId30"/>
    <p:sldId id="262" r:id="rId31"/>
    <p:sldId id="263" r:id="rId32"/>
    <p:sldId id="264" r:id="rId33"/>
    <p:sldId id="272" r:id="rId34"/>
    <p:sldId id="268" r:id="rId35"/>
    <p:sldId id="270" r:id="rId36"/>
    <p:sldId id="271" r:id="rId37"/>
    <p:sldId id="265" r:id="rId38"/>
    <p:sldId id="266" r:id="rId39"/>
  </p:sldIdLst>
  <p:sldSz cx="12192000" cy="6858000"/>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2.xml"/><Relationship Id="rId39" Type="http://schemas.openxmlformats.org/officeDocument/2006/relationships/slide" Target="slides/slide15.xml"/><Relationship Id="rId21" Type="http://schemas.openxmlformats.org/officeDocument/2006/relationships/slideMaster" Target="slideMasters/slideMaster21.xml"/><Relationship Id="rId34" Type="http://schemas.openxmlformats.org/officeDocument/2006/relationships/slide" Target="slides/slide10.xml"/><Relationship Id="rId42"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8.xml"/><Relationship Id="rId37" Type="http://schemas.openxmlformats.org/officeDocument/2006/relationships/slide" Target="slides/slide13.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4.xml"/><Relationship Id="rId36" Type="http://schemas.openxmlformats.org/officeDocument/2006/relationships/slide" Target="slides/slide12.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mediaAndTx" preserve="1">
  <p:cSld name="Centered Text">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AndTx" preserve="1">
  <p:cSld name="Title, 2 Content and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73"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74"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75"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Content and 2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8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8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8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9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9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97"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Standard">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6714041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584" b="1" i="0">
                <a:solidFill>
                  <a:srgbClr val="FDFDFF"/>
                </a:solidFill>
                <a:latin typeface="Arial"/>
                <a:cs typeface="Arial"/>
              </a:defRPr>
            </a:lvl1pPr>
          </a:lstStyle>
          <a:p>
            <a:endParaRPr/>
          </a:p>
        </p:txBody>
      </p:sp>
      <p:sp>
        <p:nvSpPr>
          <p:cNvPr id="3" name="Holder 3"/>
          <p:cNvSpPr>
            <a:spLocks noGrp="1"/>
          </p:cNvSpPr>
          <p:nvPr>
            <p:ph sz="half" idx="2"/>
          </p:nvPr>
        </p:nvSpPr>
        <p:spPr>
          <a:xfrm>
            <a:off x="624920" y="1796998"/>
            <a:ext cx="5141057" cy="163314"/>
          </a:xfrm>
          <a:prstGeom prst="rect">
            <a:avLst/>
          </a:prstGeom>
        </p:spPr>
        <p:txBody>
          <a:bodyPr wrap="square" lIns="0" tIns="0" rIns="0" bIns="0">
            <a:spAutoFit/>
          </a:bodyPr>
          <a:lstStyle>
            <a:lvl1pPr>
              <a:defRPr sz="1179" b="0" i="0">
                <a:solidFill>
                  <a:srgbClr val="111C5D"/>
                </a:solidFill>
                <a:latin typeface="Arial MT"/>
                <a:cs typeface="Arial MT"/>
              </a:defRPr>
            </a:lvl1pPr>
          </a:lstStyle>
          <a:p>
            <a:endParaRPr/>
          </a:p>
        </p:txBody>
      </p:sp>
      <p:sp>
        <p:nvSpPr>
          <p:cNvPr id="4" name="Holder 4"/>
          <p:cNvSpPr>
            <a:spLocks noGrp="1"/>
          </p:cNvSpPr>
          <p:nvPr>
            <p:ph sz="half" idx="3"/>
          </p:nvPr>
        </p:nvSpPr>
        <p:spPr>
          <a:xfrm>
            <a:off x="6278881" y="1577340"/>
            <a:ext cx="5303520" cy="38779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1/20/2026</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595572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verTx" preserve="1">
  <p:cSld name="Standard 1">
    <p:spTree>
      <p:nvGrpSpPr>
        <p:cNvPr id="1" name=""/>
        <p:cNvGrpSpPr/>
        <p:nvPr/>
      </p:nvGrpSpPr>
      <p:grpSpPr>
        <a:xfrm>
          <a:off x="0" y="0"/>
          <a:ext cx="0" cy="0"/>
          <a:chOff x="0" y="0"/>
          <a:chExt cx="0" cy="0"/>
        </a:xfrm>
      </p:grpSpPr>
      <p:sp>
        <p:nvSpPr>
          <p:cNvPr id="10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06"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07"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reserve="1">
  <p:cSld name="Standard 2">
    <p:spTree>
      <p:nvGrpSpPr>
        <p:cNvPr id="1" name=""/>
        <p:cNvGrpSpPr/>
        <p:nvPr/>
      </p:nvGrpSpPr>
      <p:grpSpPr>
        <a:xfrm>
          <a:off x="0" y="0"/>
          <a:ext cx="0" cy="0"/>
          <a:chOff x="0" y="0"/>
          <a:chExt cx="0" cy="0"/>
        </a:xfrm>
      </p:grpSpPr>
      <p:sp>
        <p:nvSpPr>
          <p:cNvPr id="11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1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1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1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1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Standard 3">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0"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1"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reserve="1">
  <p:cSld name="Standard 4">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30"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Standard 5">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35"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Standard 6">
    <p:spTree>
      <p:nvGrpSpPr>
        <p:cNvPr id="1" name=""/>
        <p:cNvGrpSpPr/>
        <p:nvPr/>
      </p:nvGrpSpPr>
      <p:grpSpPr>
        <a:xfrm>
          <a:off x="0" y="0"/>
          <a:ext cx="0" cy="0"/>
          <a:chOff x="0" y="0"/>
          <a:chExt cx="0" cy="0"/>
        </a:xfrm>
      </p:grpSpPr>
      <p:sp>
        <p:nvSpPr>
          <p:cNvPr id="14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41"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42"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tandard 7">
    <p:spTree>
      <p:nvGrpSpPr>
        <p:cNvPr id="1" name=""/>
        <p:cNvGrpSpPr/>
        <p:nvPr/>
      </p:nvGrpSpPr>
      <p:grpSpPr>
        <a:xfrm>
          <a:off x="0" y="0"/>
          <a:ext cx="0" cy="0"/>
          <a:chOff x="0" y="0"/>
          <a:chExt cx="0" cy="0"/>
        </a:xfrm>
      </p:grpSpPr>
      <p:sp>
        <p:nvSpPr>
          <p:cNvPr id="14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mediaAndTx" preserve="1">
  <p:cSld name="Standard 8">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AndTx" preserve="1">
  <p:cSld name="Standard 9">
    <p:spTree>
      <p:nvGrpSpPr>
        <p:cNvPr id="1" name=""/>
        <p:cNvGrpSpPr/>
        <p:nvPr/>
      </p:nvGrpSpPr>
      <p:grpSpPr>
        <a:xfrm>
          <a:off x="0" y="0"/>
          <a:ext cx="0" cy="0"/>
          <a:chOff x="0" y="0"/>
          <a:chExt cx="0" cy="0"/>
        </a:xfrm>
      </p:grpSpPr>
      <p:sp>
        <p:nvSpPr>
          <p:cNvPr id="15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53"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54"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55"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TwoObj" preserve="1">
  <p:cSld name="Standard 10">
    <p:spTree>
      <p:nvGrpSpPr>
        <p:cNvPr id="1" name=""/>
        <p:cNvGrpSpPr/>
        <p:nvPr/>
      </p:nvGrpSpPr>
      <p:grpSpPr>
        <a:xfrm>
          <a:off x="0" y="0"/>
          <a:ext cx="0" cy="0"/>
          <a:chOff x="0" y="0"/>
          <a:chExt cx="0" cy="0"/>
        </a:xfrm>
      </p:grpSpPr>
      <p:sp>
        <p:nvSpPr>
          <p:cNvPr id="16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62"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63"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64"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OverTx" preserve="1">
  <p:cSld name="Standard 11">
    <p:spTree>
      <p:nvGrpSpPr>
        <p:cNvPr id="1" name=""/>
        <p:cNvGrpSpPr/>
        <p:nvPr/>
      </p:nvGrpSpPr>
      <p:grpSpPr>
        <a:xfrm>
          <a:off x="0" y="0"/>
          <a:ext cx="0" cy="0"/>
          <a:chOff x="0" y="0"/>
          <a:chExt cx="0" cy="0"/>
        </a:xfrm>
      </p:grpSpPr>
      <p:sp>
        <p:nvSpPr>
          <p:cNvPr id="17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17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72"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173"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2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22"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23"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24"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0"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47"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8559097" y="6378000"/>
            <a:ext cx="1560000" cy="480000"/>
          </a:xfrm>
          <a:prstGeom prst="rect">
            <a:avLst/>
          </a:prstGeom>
        </p:spPr>
        <p:txBody>
          <a:bodyPr/>
          <a:lstStyle/>
          <a:p>
            <a:pPr algn="r"/>
            <a:fld id="{80708A47-EF35-45C3-8BF0-5C29E8226EDF}" type="datetime1">
              <a:rPr lang="fr-FR" cap="all" smtClean="0"/>
              <a:t>20/01/2026</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623392" y="1220755"/>
            <a:ext cx="10945216" cy="489654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1103447" y="1220755"/>
            <a:ext cx="10081120" cy="489654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527987" indent="-527987">
              <a:buFont typeface="+mj-lt"/>
              <a:buAutoNum type="arabicPeriod"/>
              <a:defRPr sz="4333">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10128448" y="6378000"/>
            <a:ext cx="1440160" cy="480000"/>
          </a:xfrm>
          <a:prstGeom prst="rect">
            <a:avLst/>
          </a:prstGeom>
        </p:spPr>
        <p:txBody>
          <a:bodyPr/>
          <a:lstStyle>
            <a:lvl1pPr algn="r">
              <a:defRPr sz="1867">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4108655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
        <p:nvSpPr>
          <p:cNvPr id="5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
        <p:nvSpPr>
          <p:cNvPr id="5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fr-FR" sz="1800" b="0" strike="noStrike" spc="-1">
              <a:solidFill>
                <a:schemeClr val="dk1"/>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endParaRPr lang="fr-FR" sz="1800" b="0" strike="noStrike" spc="-1">
              <a:solidFill>
                <a:schemeClr val="dk1"/>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1.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2.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3.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7.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8.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9.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20.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21.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23.xml"/></Relationships>
</file>

<file path=ppt/slideMasters/_rels/slideMaster21.xml.rels><?xml version="1.0" encoding="UTF-8" standalone="yes"?>
<Relationships xmlns="http://schemas.openxmlformats.org/package/2006/relationships"><Relationship Id="rId2" Type="http://schemas.openxmlformats.org/officeDocument/2006/relationships/theme" Target="../theme/theme21.xml"/><Relationship Id="rId1" Type="http://schemas.openxmlformats.org/officeDocument/2006/relationships/slideLayout" Target="../slideLayouts/slideLayout24.xml"/></Relationships>
</file>

<file path=ppt/slideMasters/_rels/slideMaster22.xml.rels><?xml version="1.0" encoding="UTF-8" standalone="yes"?>
<Relationships xmlns="http://schemas.openxmlformats.org/package/2006/relationships"><Relationship Id="rId2" Type="http://schemas.openxmlformats.org/officeDocument/2006/relationships/theme" Target="../theme/theme22.xml"/><Relationship Id="rId1" Type="http://schemas.openxmlformats.org/officeDocument/2006/relationships/slideLayout" Target="../slideLayouts/slideLayout25.xml"/></Relationships>
</file>

<file path=ppt/slideMasters/_rels/slideMaster23.xml.rels><?xml version="1.0" encoding="UTF-8" standalone="yes"?>
<Relationships xmlns="http://schemas.openxmlformats.org/package/2006/relationships"><Relationship Id="rId2" Type="http://schemas.openxmlformats.org/officeDocument/2006/relationships/theme" Target="../theme/theme23.xml"/><Relationship Id="rId1" Type="http://schemas.openxmlformats.org/officeDocument/2006/relationships/slideLayout" Target="../slideLayouts/slideLayout26.xml"/></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8.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9.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3"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4"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2"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65"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66"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67"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68"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69" name="PlaceHolder 2"/>
          <p:cNvSpPr>
            <a:spLocks noGrp="1"/>
          </p:cNvSpPr>
          <p:nvPr>
            <p:ph type="body"/>
          </p:nvPr>
        </p:nvSpPr>
        <p:spPr>
          <a:xfrm>
            <a:off x="60948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70" name="PlaceHolder 3"/>
          <p:cNvSpPr>
            <a:spLocks noGrp="1"/>
          </p:cNvSpPr>
          <p:nvPr>
            <p:ph type="body"/>
          </p:nvPr>
        </p:nvSpPr>
        <p:spPr>
          <a:xfrm>
            <a:off x="6231960" y="1604520"/>
            <a:ext cx="535392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71" name="PlaceHolder 4"/>
          <p:cNvSpPr>
            <a:spLocks noGrp="1"/>
          </p:cNvSpPr>
          <p:nvPr>
            <p:ph type="body"/>
          </p:nvPr>
        </p:nvSpPr>
        <p:spPr>
          <a:xfrm>
            <a:off x="609480" y="368208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76"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77"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78"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7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80" name="PlaceHolder 2"/>
          <p:cNvSpPr>
            <a:spLocks noGrp="1"/>
          </p:cNvSpPr>
          <p:nvPr>
            <p:ph type="body"/>
          </p:nvPr>
        </p:nvSpPr>
        <p:spPr>
          <a:xfrm>
            <a:off x="609480" y="1604520"/>
            <a:ext cx="535392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81" name="PlaceHolder 3"/>
          <p:cNvSpPr>
            <a:spLocks noGrp="1"/>
          </p:cNvSpPr>
          <p:nvPr>
            <p:ph type="body"/>
          </p:nvPr>
        </p:nvSpPr>
        <p:spPr>
          <a:xfrm>
            <a:off x="623196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82" name="PlaceHolder 4"/>
          <p:cNvSpPr>
            <a:spLocks noGrp="1"/>
          </p:cNvSpPr>
          <p:nvPr>
            <p:ph type="body"/>
          </p:nvPr>
        </p:nvSpPr>
        <p:spPr>
          <a:xfrm>
            <a:off x="6231960" y="368208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87"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88"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89"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90"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91" name="PlaceHolder 2"/>
          <p:cNvSpPr>
            <a:spLocks noGrp="1"/>
          </p:cNvSpPr>
          <p:nvPr>
            <p:ph type="body"/>
          </p:nvPr>
        </p:nvSpPr>
        <p:spPr>
          <a:xfrm>
            <a:off x="60948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92" name="PlaceHolder 3"/>
          <p:cNvSpPr>
            <a:spLocks noGrp="1"/>
          </p:cNvSpPr>
          <p:nvPr>
            <p:ph type="body"/>
          </p:nvPr>
        </p:nvSpPr>
        <p:spPr>
          <a:xfrm>
            <a:off x="623196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93" name="PlaceHolder 4"/>
          <p:cNvSpPr>
            <a:spLocks noGrp="1"/>
          </p:cNvSpPr>
          <p:nvPr>
            <p:ph type="body"/>
          </p:nvPr>
        </p:nvSpPr>
        <p:spPr>
          <a:xfrm>
            <a:off x="609480" y="3682080"/>
            <a:ext cx="1097208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98"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9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00"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20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20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20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3" r:id="rId1"/>
    <p:sldLayoutId id="2147483697" r:id="rId2"/>
    <p:sldLayoutId id="2147483698"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01"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02"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03" name="PlaceHolder 2"/>
          <p:cNvSpPr>
            <a:spLocks noGrp="1"/>
          </p:cNvSpPr>
          <p:nvPr>
            <p:ph type="body"/>
          </p:nvPr>
        </p:nvSpPr>
        <p:spPr>
          <a:xfrm>
            <a:off x="609480" y="1604520"/>
            <a:ext cx="1097208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04" name="PlaceHolder 3"/>
          <p:cNvSpPr>
            <a:spLocks noGrp="1"/>
          </p:cNvSpPr>
          <p:nvPr>
            <p:ph type="body"/>
          </p:nvPr>
        </p:nvSpPr>
        <p:spPr>
          <a:xfrm>
            <a:off x="609480" y="3682080"/>
            <a:ext cx="1097208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08"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09"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10" name="PlaceHolder 2"/>
          <p:cNvSpPr>
            <a:spLocks noGrp="1"/>
          </p:cNvSpPr>
          <p:nvPr>
            <p:ph type="body"/>
          </p:nvPr>
        </p:nvSpPr>
        <p:spPr>
          <a:xfrm>
            <a:off x="60948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11" name="PlaceHolder 3"/>
          <p:cNvSpPr>
            <a:spLocks noGrp="1"/>
          </p:cNvSpPr>
          <p:nvPr>
            <p:ph type="body"/>
          </p:nvPr>
        </p:nvSpPr>
        <p:spPr>
          <a:xfrm>
            <a:off x="623196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12" name="PlaceHolder 4"/>
          <p:cNvSpPr>
            <a:spLocks noGrp="1"/>
          </p:cNvSpPr>
          <p:nvPr>
            <p:ph type="body"/>
          </p:nvPr>
        </p:nvSpPr>
        <p:spPr>
          <a:xfrm>
            <a:off x="609480" y="368208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13" name="PlaceHolder 5"/>
          <p:cNvSpPr>
            <a:spLocks noGrp="1"/>
          </p:cNvSpPr>
          <p:nvPr>
            <p:ph type="body"/>
          </p:nvPr>
        </p:nvSpPr>
        <p:spPr>
          <a:xfrm>
            <a:off x="6231960" y="368208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19"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20"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21" name="PlaceHolder 2"/>
          <p:cNvSpPr>
            <a:spLocks noGrp="1"/>
          </p:cNvSpPr>
          <p:nvPr>
            <p:ph type="body"/>
          </p:nvPr>
        </p:nvSpPr>
        <p:spPr>
          <a:xfrm>
            <a:off x="609480" y="160452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22" name="PlaceHolder 3"/>
          <p:cNvSpPr>
            <a:spLocks noGrp="1"/>
          </p:cNvSpPr>
          <p:nvPr>
            <p:ph type="body"/>
          </p:nvPr>
        </p:nvSpPr>
        <p:spPr>
          <a:xfrm>
            <a:off x="4319640" y="160452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23" name="PlaceHolder 4"/>
          <p:cNvSpPr>
            <a:spLocks noGrp="1"/>
          </p:cNvSpPr>
          <p:nvPr>
            <p:ph type="body"/>
          </p:nvPr>
        </p:nvSpPr>
        <p:spPr>
          <a:xfrm>
            <a:off x="8029800" y="160452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24" name="PlaceHolder 5"/>
          <p:cNvSpPr>
            <a:spLocks noGrp="1"/>
          </p:cNvSpPr>
          <p:nvPr>
            <p:ph type="body"/>
          </p:nvPr>
        </p:nvSpPr>
        <p:spPr>
          <a:xfrm>
            <a:off x="609480" y="368208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25" name="PlaceHolder 6"/>
          <p:cNvSpPr>
            <a:spLocks noGrp="1"/>
          </p:cNvSpPr>
          <p:nvPr>
            <p:ph type="body"/>
          </p:nvPr>
        </p:nvSpPr>
        <p:spPr>
          <a:xfrm>
            <a:off x="4319640" y="368208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26" name="PlaceHolder 7"/>
          <p:cNvSpPr>
            <a:spLocks noGrp="1"/>
          </p:cNvSpPr>
          <p:nvPr>
            <p:ph type="body"/>
          </p:nvPr>
        </p:nvSpPr>
        <p:spPr>
          <a:xfrm>
            <a:off x="8029800" y="368208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27"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28"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68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31"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32"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33" name="PlaceHolder 2"/>
          <p:cNvSpPr>
            <a:spLocks noGrp="1"/>
          </p:cNvSpPr>
          <p:nvPr>
            <p:ph type="body"/>
          </p:nvPr>
        </p:nvSpPr>
        <p:spPr>
          <a:xfrm>
            <a:off x="609480" y="1604520"/>
            <a:ext cx="1097208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8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36"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3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38" name="PlaceHolder 2"/>
          <p:cNvSpPr>
            <a:spLocks noGrp="1"/>
          </p:cNvSpPr>
          <p:nvPr>
            <p:ph type="body"/>
          </p:nvPr>
        </p:nvSpPr>
        <p:spPr>
          <a:xfrm>
            <a:off x="609480" y="1604520"/>
            <a:ext cx="535392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39" name="PlaceHolder 3"/>
          <p:cNvSpPr>
            <a:spLocks noGrp="1"/>
          </p:cNvSpPr>
          <p:nvPr>
            <p:ph type="body"/>
          </p:nvPr>
        </p:nvSpPr>
        <p:spPr>
          <a:xfrm>
            <a:off x="6231960" y="1604520"/>
            <a:ext cx="535392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3"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4"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5"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6"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7" name="PlaceHolder 2"/>
          <p:cNvSpPr>
            <a:spLocks noGrp="1"/>
          </p:cNvSpPr>
          <p:nvPr>
            <p:ph type="body"/>
          </p:nvPr>
        </p:nvSpPr>
        <p:spPr>
          <a:xfrm>
            <a:off x="609480" y="1604520"/>
            <a:ext cx="1097208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8" name="PlaceHolder 3"/>
          <p:cNvSpPr>
            <a:spLocks noGrp="1"/>
          </p:cNvSpPr>
          <p:nvPr>
            <p:ph type="body"/>
          </p:nvPr>
        </p:nvSpPr>
        <p:spPr>
          <a:xfrm>
            <a:off x="609480" y="3682080"/>
            <a:ext cx="1097208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43"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44"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46"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47"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48"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49" name="PlaceHolder 2"/>
          <p:cNvSpPr>
            <a:spLocks noGrp="1"/>
          </p:cNvSpPr>
          <p:nvPr>
            <p:ph type="body"/>
          </p:nvPr>
        </p:nvSpPr>
        <p:spPr>
          <a:xfrm>
            <a:off x="60948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50" name="PlaceHolder 3"/>
          <p:cNvSpPr>
            <a:spLocks noGrp="1"/>
          </p:cNvSpPr>
          <p:nvPr>
            <p:ph type="body"/>
          </p:nvPr>
        </p:nvSpPr>
        <p:spPr>
          <a:xfrm>
            <a:off x="6231960" y="1604520"/>
            <a:ext cx="535392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51" name="PlaceHolder 4"/>
          <p:cNvSpPr>
            <a:spLocks noGrp="1"/>
          </p:cNvSpPr>
          <p:nvPr>
            <p:ph type="body"/>
          </p:nvPr>
        </p:nvSpPr>
        <p:spPr>
          <a:xfrm>
            <a:off x="609480" y="368208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56"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57"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58" name="PlaceHolder 2"/>
          <p:cNvSpPr>
            <a:spLocks noGrp="1"/>
          </p:cNvSpPr>
          <p:nvPr>
            <p:ph type="body"/>
          </p:nvPr>
        </p:nvSpPr>
        <p:spPr>
          <a:xfrm>
            <a:off x="609480" y="1604520"/>
            <a:ext cx="535392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59" name="PlaceHolder 3"/>
          <p:cNvSpPr>
            <a:spLocks noGrp="1"/>
          </p:cNvSpPr>
          <p:nvPr>
            <p:ph type="body"/>
          </p:nvPr>
        </p:nvSpPr>
        <p:spPr>
          <a:xfrm>
            <a:off x="623196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60" name="PlaceHolder 4"/>
          <p:cNvSpPr>
            <a:spLocks noGrp="1"/>
          </p:cNvSpPr>
          <p:nvPr>
            <p:ph type="body"/>
          </p:nvPr>
        </p:nvSpPr>
        <p:spPr>
          <a:xfrm>
            <a:off x="6231960" y="368208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65"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66"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67" name="PlaceHolder 2"/>
          <p:cNvSpPr>
            <a:spLocks noGrp="1"/>
          </p:cNvSpPr>
          <p:nvPr>
            <p:ph type="body"/>
          </p:nvPr>
        </p:nvSpPr>
        <p:spPr>
          <a:xfrm>
            <a:off x="60948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68" name="PlaceHolder 3"/>
          <p:cNvSpPr>
            <a:spLocks noGrp="1"/>
          </p:cNvSpPr>
          <p:nvPr>
            <p:ph type="body"/>
          </p:nvPr>
        </p:nvSpPr>
        <p:spPr>
          <a:xfrm>
            <a:off x="623196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69" name="PlaceHolder 4"/>
          <p:cNvSpPr>
            <a:spLocks noGrp="1"/>
          </p:cNvSpPr>
          <p:nvPr>
            <p:ph type="body"/>
          </p:nvPr>
        </p:nvSpPr>
        <p:spPr>
          <a:xfrm>
            <a:off x="609480" y="3682080"/>
            <a:ext cx="1097208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9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12"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13"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14"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15"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16" name="PlaceHolder 2"/>
          <p:cNvSpPr>
            <a:spLocks noGrp="1"/>
          </p:cNvSpPr>
          <p:nvPr>
            <p:ph type="body"/>
          </p:nvPr>
        </p:nvSpPr>
        <p:spPr>
          <a:xfrm>
            <a:off x="60948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7" name="PlaceHolder 3"/>
          <p:cNvSpPr>
            <a:spLocks noGrp="1"/>
          </p:cNvSpPr>
          <p:nvPr>
            <p:ph type="body"/>
          </p:nvPr>
        </p:nvSpPr>
        <p:spPr>
          <a:xfrm>
            <a:off x="6231960" y="160452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8" name="PlaceHolder 4"/>
          <p:cNvSpPr>
            <a:spLocks noGrp="1"/>
          </p:cNvSpPr>
          <p:nvPr>
            <p:ph type="body"/>
          </p:nvPr>
        </p:nvSpPr>
        <p:spPr>
          <a:xfrm>
            <a:off x="609480" y="368208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19" name="PlaceHolder 5"/>
          <p:cNvSpPr>
            <a:spLocks noGrp="1"/>
          </p:cNvSpPr>
          <p:nvPr>
            <p:ph type="body"/>
          </p:nvPr>
        </p:nvSpPr>
        <p:spPr>
          <a:xfrm>
            <a:off x="6231960" y="3682080"/>
            <a:ext cx="5353920" cy="1896480"/>
          </a:xfrm>
          <a:prstGeom prst="rect">
            <a:avLst/>
          </a:prstGeom>
          <a:noFill/>
          <a:ln w="0">
            <a:noFill/>
          </a:ln>
        </p:spPr>
        <p:txBody>
          <a:bodyPr lIns="0" tIns="0" rIns="0" bIns="0" anchor="t">
            <a:normAutofit fontScale="71666"/>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25"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26"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27"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28"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29" name="PlaceHolder 2"/>
          <p:cNvSpPr>
            <a:spLocks noGrp="1"/>
          </p:cNvSpPr>
          <p:nvPr>
            <p:ph type="body"/>
          </p:nvPr>
        </p:nvSpPr>
        <p:spPr>
          <a:xfrm>
            <a:off x="609480" y="160452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30" name="PlaceHolder 3"/>
          <p:cNvSpPr>
            <a:spLocks noGrp="1"/>
          </p:cNvSpPr>
          <p:nvPr>
            <p:ph type="body"/>
          </p:nvPr>
        </p:nvSpPr>
        <p:spPr>
          <a:xfrm>
            <a:off x="4319640" y="160452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31" name="PlaceHolder 4"/>
          <p:cNvSpPr>
            <a:spLocks noGrp="1"/>
          </p:cNvSpPr>
          <p:nvPr>
            <p:ph type="body"/>
          </p:nvPr>
        </p:nvSpPr>
        <p:spPr>
          <a:xfrm>
            <a:off x="8029800" y="160452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32" name="PlaceHolder 5"/>
          <p:cNvSpPr>
            <a:spLocks noGrp="1"/>
          </p:cNvSpPr>
          <p:nvPr>
            <p:ph type="body"/>
          </p:nvPr>
        </p:nvSpPr>
        <p:spPr>
          <a:xfrm>
            <a:off x="609480" y="368208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33" name="PlaceHolder 6"/>
          <p:cNvSpPr>
            <a:spLocks noGrp="1"/>
          </p:cNvSpPr>
          <p:nvPr>
            <p:ph type="body"/>
          </p:nvPr>
        </p:nvSpPr>
        <p:spPr>
          <a:xfrm>
            <a:off x="4319640" y="368208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34" name="PlaceHolder 7"/>
          <p:cNvSpPr>
            <a:spLocks noGrp="1"/>
          </p:cNvSpPr>
          <p:nvPr>
            <p:ph type="body"/>
          </p:nvPr>
        </p:nvSpPr>
        <p:spPr>
          <a:xfrm>
            <a:off x="8029800" y="3682080"/>
            <a:ext cx="3532680" cy="1896480"/>
          </a:xfrm>
          <a:prstGeom prst="rect">
            <a:avLst/>
          </a:prstGeom>
          <a:noFill/>
          <a:ln w="0">
            <a:noFill/>
          </a:ln>
        </p:spPr>
        <p:txBody>
          <a:bodyPr lIns="0" tIns="0" rIns="0" bIns="0" anchor="t">
            <a:normAutofit fontScale="56111" lnSpcReduction="10000"/>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35"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36"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37"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38"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41"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42"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43"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44"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45" name="PlaceHolder 2"/>
          <p:cNvSpPr>
            <a:spLocks noGrp="1"/>
          </p:cNvSpPr>
          <p:nvPr>
            <p:ph type="body"/>
          </p:nvPr>
        </p:nvSpPr>
        <p:spPr>
          <a:xfrm>
            <a:off x="609480" y="1604520"/>
            <a:ext cx="1097208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59" r:id="rId1"/>
    <p:sldLayoutId id="214748369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48"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49"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50"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51"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
        <p:nvSpPr>
          <p:cNvPr id="52" name="PlaceHolder 2"/>
          <p:cNvSpPr>
            <a:spLocks noGrp="1"/>
          </p:cNvSpPr>
          <p:nvPr>
            <p:ph type="body"/>
          </p:nvPr>
        </p:nvSpPr>
        <p:spPr>
          <a:xfrm>
            <a:off x="609480" y="1604520"/>
            <a:ext cx="535392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
        <p:nvSpPr>
          <p:cNvPr id="53" name="PlaceHolder 3"/>
          <p:cNvSpPr>
            <a:spLocks noGrp="1"/>
          </p:cNvSpPr>
          <p:nvPr>
            <p:ph type="body"/>
          </p:nvPr>
        </p:nvSpPr>
        <p:spPr>
          <a:xfrm>
            <a:off x="6231960" y="1604520"/>
            <a:ext cx="5353920" cy="3976920"/>
          </a:xfrm>
          <a:prstGeom prst="rect">
            <a:avLst/>
          </a:prstGeom>
          <a:noFill/>
          <a:ln w="0">
            <a:noFill/>
          </a:ln>
        </p:spPr>
        <p:txBody>
          <a:bodyPr lIns="0" tIns="0" rIns="0" bIns="0" anchor="t">
            <a:normAutofit/>
          </a:bodyPr>
          <a:lstStyle/>
          <a:p>
            <a:pPr marL="432000" indent="-324000">
              <a:spcBef>
                <a:spcPts val="1417"/>
              </a:spcBef>
              <a:buClr>
                <a:srgbClr val="FFFFFF"/>
              </a:buClr>
              <a:buSzPct val="45000"/>
              <a:buFont typeface="Wingdings" charset="2"/>
              <a:buChar char=""/>
            </a:pPr>
            <a:r>
              <a:rPr lang="fr-FR" sz="1800" b="0" strike="noStrike" spc="-1">
                <a:solidFill>
                  <a:schemeClr val="dk1"/>
                </a:solidFill>
                <a:latin typeface="Arial"/>
              </a:rPr>
              <a:t>Cliquez pour éditer le format du plan de texte</a:t>
            </a:r>
          </a:p>
          <a:p>
            <a:pPr marL="864000" lvl="1" indent="-324000">
              <a:spcBef>
                <a:spcPts val="1134"/>
              </a:spcBef>
              <a:buClr>
                <a:srgbClr val="FFFFFF"/>
              </a:buClr>
              <a:buSzPct val="75000"/>
              <a:buFont typeface="Symbol" charset="2"/>
              <a:buChar char=""/>
            </a:pPr>
            <a:r>
              <a:rPr lang="fr-FR" sz="1800" b="0" strike="noStrike" spc="-1">
                <a:solidFill>
                  <a:schemeClr val="dk1"/>
                </a:solidFill>
                <a:latin typeface="Arial"/>
              </a:rPr>
              <a:t>Second niveau de plan</a:t>
            </a:r>
          </a:p>
          <a:p>
            <a:pPr marL="1296000" lvl="2" indent="-288000">
              <a:spcBef>
                <a:spcPts val="850"/>
              </a:spcBef>
              <a:buClr>
                <a:srgbClr val="FFFFFF"/>
              </a:buClr>
              <a:buSzPct val="45000"/>
              <a:buFont typeface="Wingdings" charset="2"/>
              <a:buChar char=""/>
            </a:pPr>
            <a:r>
              <a:rPr lang="fr-FR" sz="1800" b="0" strike="noStrike" spc="-1">
                <a:solidFill>
                  <a:schemeClr val="dk1"/>
                </a:solidFill>
                <a:latin typeface="Arial"/>
              </a:rPr>
              <a:t>Troisième niveau de plan</a:t>
            </a:r>
          </a:p>
          <a:p>
            <a:pPr marL="1728000" lvl="3" indent="-216000">
              <a:spcBef>
                <a:spcPts val="567"/>
              </a:spcBef>
              <a:buClr>
                <a:srgbClr val="FFFFFF"/>
              </a:buClr>
              <a:buSzPct val="75000"/>
              <a:buFont typeface="Symbol" charset="2"/>
              <a:buChar char=""/>
            </a:pPr>
            <a:r>
              <a:rPr lang="fr-FR" sz="1800" b="0" strike="noStrike" spc="-1">
                <a:solidFill>
                  <a:schemeClr val="dk1"/>
                </a:solidFill>
                <a:latin typeface="Arial"/>
              </a:rPr>
              <a:t>Quatrième niveau de plan</a:t>
            </a:r>
          </a:p>
          <a:p>
            <a:pPr marL="2160000" lvl="4" indent="-216000">
              <a:spcBef>
                <a:spcPts val="283"/>
              </a:spcBef>
              <a:buClr>
                <a:srgbClr val="FFFFFF"/>
              </a:buClr>
              <a:buSzPct val="45000"/>
              <a:buFont typeface="Wingdings" charset="2"/>
              <a:buChar char=""/>
            </a:pPr>
            <a:r>
              <a:rPr lang="fr-FR" sz="1800" b="0" strike="noStrike" spc="-1">
                <a:solidFill>
                  <a:schemeClr val="dk1"/>
                </a:solidFill>
                <a:latin typeface="Arial"/>
              </a:rPr>
              <a:t>Cinquième niveau de plan</a:t>
            </a:r>
          </a:p>
          <a:p>
            <a:pPr marL="2592000" lvl="5" indent="-216000">
              <a:spcBef>
                <a:spcPts val="283"/>
              </a:spcBef>
              <a:buClr>
                <a:srgbClr val="FFFFFF"/>
              </a:buClr>
              <a:buSzPct val="45000"/>
              <a:buFont typeface="Wingdings" charset="2"/>
              <a:buChar char=""/>
            </a:pPr>
            <a:r>
              <a:rPr lang="fr-FR" sz="1800" b="0" strike="noStrike" spc="-1">
                <a:solidFill>
                  <a:schemeClr val="dk1"/>
                </a:solidFill>
                <a:latin typeface="Arial"/>
              </a:rPr>
              <a:t>Sixième niveau de plan</a:t>
            </a:r>
          </a:p>
          <a:p>
            <a:pPr marL="3024000" lvl="6" indent="-216000">
              <a:spcBef>
                <a:spcPts val="283"/>
              </a:spcBef>
              <a:buClr>
                <a:srgbClr val="FFFFFF"/>
              </a:buClr>
              <a:buSzPct val="45000"/>
              <a:buFont typeface="Wingdings" charset="2"/>
              <a:buChar char=""/>
            </a:pPr>
            <a:r>
              <a:rPr lang="fr-FR" sz="1800" b="0" strike="noStrike" spc="-1">
                <a:solidFill>
                  <a:schemeClr val="dk1"/>
                </a:solid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57"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58"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59"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
        <p:nvSpPr>
          <p:cNvPr id="60" name="PlaceHolder 1"/>
          <p:cNvSpPr>
            <a:spLocks noGrp="1"/>
          </p:cNvSpPr>
          <p:nvPr>
            <p:ph type="title"/>
          </p:nvPr>
        </p:nvSpPr>
        <p:spPr>
          <a:xfrm>
            <a:off x="609480" y="273600"/>
            <a:ext cx="10972080" cy="1144440"/>
          </a:xfrm>
          <a:prstGeom prst="rect">
            <a:avLst/>
          </a:prstGeom>
          <a:noFill/>
          <a:ln w="0">
            <a:noFill/>
          </a:ln>
        </p:spPr>
        <p:txBody>
          <a:bodyPr lIns="0" tIns="0" rIns="0" bIns="0" anchor="ctr">
            <a:noAutofit/>
          </a:bodyPr>
          <a:lstStyle/>
          <a:p>
            <a:pPr indent="0">
              <a:buNone/>
            </a:pPr>
            <a:r>
              <a:rPr lang="fr-FR" sz="1800" b="0" strike="noStrike" spc="-1">
                <a:solidFill>
                  <a:schemeClr val="dk1"/>
                </a:solidFill>
                <a:latin typeface="Arial"/>
              </a:rPr>
              <a:t>Cliquez pour éditer le format du texte-titre</a:t>
            </a: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418AB3"/>
        </a:solidFill>
        <a:effectLst/>
      </p:bgPr>
    </p:bg>
    <p:spTree>
      <p:nvGrpSpPr>
        <p:cNvPr id="1" name=""/>
        <p:cNvGrpSpPr/>
        <p:nvPr/>
      </p:nvGrpSpPr>
      <p:grpSpPr>
        <a:xfrm>
          <a:off x="0" y="0"/>
          <a:ext cx="0" cy="0"/>
          <a:chOff x="0" y="0"/>
          <a:chExt cx="0" cy="0"/>
        </a:xfrm>
      </p:grpSpPr>
      <p:sp>
        <p:nvSpPr>
          <p:cNvPr id="62" name="CustomShape 1"/>
          <p:cNvSpPr/>
          <p:nvPr/>
        </p:nvSpPr>
        <p:spPr>
          <a:xfrm>
            <a:off x="231120" y="243720"/>
            <a:ext cx="11723400" cy="637668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000000"/>
              </a:solidFill>
              <a:latin typeface="Arial"/>
            </a:endParaRPr>
          </a:p>
        </p:txBody>
      </p:sp>
      <p:sp>
        <p:nvSpPr>
          <p:cNvPr id="63" name="CustomShape 2"/>
          <p:cNvSpPr/>
          <p:nvPr/>
        </p:nvSpPr>
        <p:spPr>
          <a:xfrm>
            <a:off x="231120" y="243720"/>
            <a:ext cx="11723400" cy="637668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64" name="Line 3"/>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txBody>
          <a:bodyPr lIns="90000" tIns="-44640" rIns="90000" bIns="-44640" anchor="t" anchorCtr="1">
            <a:noAutofit/>
          </a:bodyPr>
          <a:lstStyle/>
          <a:p>
            <a:endParaRPr lang="fr-FR" sz="1800" b="0" strike="noStrike" spc="-1">
              <a:solidFill>
                <a:srgbClr val="FFFFFF"/>
              </a:solidFill>
              <a:latin typeface="Arial"/>
            </a:endParaRP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5.xml"/><Relationship Id="rId5" Type="http://schemas.openxmlformats.org/officeDocument/2006/relationships/image" Target="../media/image13.jpg"/><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6.xml"/><Relationship Id="rId5" Type="http://schemas.openxmlformats.org/officeDocument/2006/relationships/image" Target="../media/image18.jpg"/><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www.parcoursup.fr/index.php?desc=questions"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4.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1109880" y="882360"/>
            <a:ext cx="9965880" cy="2925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ctr" defTabSz="914400">
              <a:lnSpc>
                <a:spcPct val="85000"/>
              </a:lnSpc>
            </a:pPr>
            <a:r>
              <a:rPr lang="fr-FR" sz="7200" b="1" strike="noStrike" cap="all" spc="-1">
                <a:solidFill>
                  <a:srgbClr val="FFFFFF"/>
                </a:solidFill>
                <a:latin typeface="Corbel"/>
                <a:ea typeface="DejaVu Sans"/>
              </a:rPr>
              <a:t>Parcoursup</a:t>
            </a:r>
            <a:endParaRPr lang="fr-FR" sz="7200" b="0" strike="noStrike" spc="-1">
              <a:solidFill>
                <a:srgbClr val="FFFFFF"/>
              </a:solidFill>
              <a:latin typeface="Arial"/>
            </a:endParaRPr>
          </a:p>
        </p:txBody>
      </p:sp>
      <p:sp>
        <p:nvSpPr>
          <p:cNvPr id="175" name="CustomShape 2"/>
          <p:cNvSpPr/>
          <p:nvPr/>
        </p:nvSpPr>
        <p:spPr>
          <a:xfrm>
            <a:off x="1709640" y="3869640"/>
            <a:ext cx="8766720" cy="1387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algn="ctr" defTabSz="914400">
              <a:lnSpc>
                <a:spcPct val="90000"/>
              </a:lnSpc>
              <a:spcBef>
                <a:spcPts val="1400"/>
              </a:spcBef>
              <a:tabLst>
                <a:tab pos="0" algn="l"/>
              </a:tabLst>
            </a:pPr>
            <a:r>
              <a:rPr lang="fr-FR" sz="3200" b="0" strike="noStrike" spc="-1">
                <a:solidFill>
                  <a:srgbClr val="FFFFFF"/>
                </a:solidFill>
                <a:latin typeface="Corbel"/>
                <a:ea typeface="DejaVu Sans"/>
              </a:rPr>
              <a:t>Activités et centres d’intérêt</a:t>
            </a:r>
            <a:endParaRPr lang="fr-FR" sz="3200" b="0" strike="noStrike" spc="-1">
              <a:solidFill>
                <a:srgbClr val="FFFFFF"/>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6054080" y="819505"/>
            <a:ext cx="4361826" cy="5053960"/>
          </a:xfrm>
          <a:custGeom>
            <a:avLst/>
            <a:gdLst/>
            <a:ahLst/>
            <a:cxnLst/>
            <a:rect l="l" t="t" r="r" b="b"/>
            <a:pathLst>
              <a:path w="4810125" h="5573395">
                <a:moveTo>
                  <a:pt x="4608575" y="5573267"/>
                </a:moveTo>
                <a:lnTo>
                  <a:pt x="201167" y="5573267"/>
                </a:lnTo>
                <a:lnTo>
                  <a:pt x="169164" y="5571744"/>
                </a:lnTo>
                <a:lnTo>
                  <a:pt x="99059" y="5561076"/>
                </a:lnTo>
                <a:lnTo>
                  <a:pt x="56387" y="5533644"/>
                </a:lnTo>
                <a:lnTo>
                  <a:pt x="22859" y="5492496"/>
                </a:lnTo>
                <a:lnTo>
                  <a:pt x="6095" y="5448300"/>
                </a:lnTo>
                <a:lnTo>
                  <a:pt x="1524" y="5394960"/>
                </a:lnTo>
                <a:lnTo>
                  <a:pt x="0" y="5359907"/>
                </a:lnTo>
                <a:lnTo>
                  <a:pt x="0" y="211836"/>
                </a:lnTo>
                <a:lnTo>
                  <a:pt x="3048" y="147828"/>
                </a:lnTo>
                <a:lnTo>
                  <a:pt x="12191" y="105155"/>
                </a:lnTo>
                <a:lnTo>
                  <a:pt x="38100" y="57912"/>
                </a:lnTo>
                <a:lnTo>
                  <a:pt x="76200" y="22859"/>
                </a:lnTo>
                <a:lnTo>
                  <a:pt x="118872" y="6096"/>
                </a:lnTo>
                <a:lnTo>
                  <a:pt x="169164" y="0"/>
                </a:lnTo>
                <a:lnTo>
                  <a:pt x="4570475" y="0"/>
                </a:lnTo>
                <a:lnTo>
                  <a:pt x="4642103" y="0"/>
                </a:lnTo>
                <a:lnTo>
                  <a:pt x="4710683" y="12192"/>
                </a:lnTo>
                <a:lnTo>
                  <a:pt x="4754879" y="39624"/>
                </a:lnTo>
                <a:lnTo>
                  <a:pt x="4786883" y="79248"/>
                </a:lnTo>
                <a:lnTo>
                  <a:pt x="4803647" y="123444"/>
                </a:lnTo>
                <a:lnTo>
                  <a:pt x="4809743" y="176783"/>
                </a:lnTo>
                <a:lnTo>
                  <a:pt x="4809743" y="5394960"/>
                </a:lnTo>
                <a:lnTo>
                  <a:pt x="4797551" y="5468112"/>
                </a:lnTo>
                <a:lnTo>
                  <a:pt x="4773167" y="5515355"/>
                </a:lnTo>
                <a:lnTo>
                  <a:pt x="4733543" y="5548883"/>
                </a:lnTo>
                <a:lnTo>
                  <a:pt x="4692395" y="5567171"/>
                </a:lnTo>
                <a:lnTo>
                  <a:pt x="4642103" y="5571744"/>
                </a:lnTo>
                <a:lnTo>
                  <a:pt x="4608575" y="5573267"/>
                </a:lnTo>
                <a:close/>
              </a:path>
            </a:pathLst>
          </a:custGeom>
          <a:solidFill>
            <a:srgbClr val="FDFDFF"/>
          </a:solidFill>
        </p:spPr>
        <p:txBody>
          <a:bodyPr wrap="square" lIns="0" tIns="0" rIns="0" bIns="0" rtlCol="0"/>
          <a:lstStyle/>
          <a:p>
            <a:endParaRPr sz="1632"/>
          </a:p>
        </p:txBody>
      </p:sp>
      <p:sp>
        <p:nvSpPr>
          <p:cNvPr id="6" name="object 6"/>
          <p:cNvSpPr txBox="1"/>
          <p:nvPr/>
        </p:nvSpPr>
        <p:spPr>
          <a:xfrm>
            <a:off x="4927107" y="390617"/>
            <a:ext cx="6471821" cy="5903032"/>
          </a:xfrm>
          <a:prstGeom prst="rect">
            <a:avLst/>
          </a:prstGeom>
        </p:spPr>
        <p:txBody>
          <a:bodyPr vert="horz" wrap="square" lIns="0" tIns="68522" rIns="0" bIns="0" rtlCol="0">
            <a:spAutoFit/>
          </a:bodyPr>
          <a:lstStyle/>
          <a:p>
            <a:pPr marL="221114" indent="-152016">
              <a:spcBef>
                <a:spcPts val="540"/>
              </a:spcBef>
              <a:buFont typeface="Microsoft Sans Serif"/>
              <a:buChar char="•"/>
              <a:tabLst>
                <a:tab pos="221114" algn="l"/>
              </a:tabLst>
            </a:pPr>
            <a:r>
              <a:rPr sz="1400" b="1" spc="-36" dirty="0">
                <a:latin typeface="Arial"/>
                <a:cs typeface="Arial"/>
              </a:rPr>
              <a:t>Encadrement</a:t>
            </a:r>
            <a:r>
              <a:rPr sz="1400" b="1" spc="-5" dirty="0">
                <a:latin typeface="Arial"/>
                <a:cs typeface="Arial"/>
              </a:rPr>
              <a:t> </a:t>
            </a:r>
            <a:r>
              <a:rPr sz="1400" b="1" spc="-41" dirty="0">
                <a:latin typeface="Arial"/>
                <a:cs typeface="Arial"/>
              </a:rPr>
              <a:t>ou</a:t>
            </a:r>
            <a:r>
              <a:rPr sz="1400" b="1" spc="-9" dirty="0">
                <a:latin typeface="Arial"/>
                <a:cs typeface="Arial"/>
              </a:rPr>
              <a:t> </a:t>
            </a:r>
            <a:r>
              <a:rPr sz="1400" b="1" spc="-23" dirty="0">
                <a:latin typeface="Arial"/>
                <a:cs typeface="Arial"/>
              </a:rPr>
              <a:t>animation</a:t>
            </a:r>
            <a:r>
              <a:rPr sz="1400" b="1" spc="-9" dirty="0">
                <a:latin typeface="Arial"/>
                <a:cs typeface="Arial"/>
              </a:rPr>
              <a:t> </a:t>
            </a:r>
            <a:r>
              <a:rPr sz="1400" b="1" spc="-45" dirty="0">
                <a:latin typeface="Arial"/>
                <a:cs typeface="Arial"/>
              </a:rPr>
              <a:t>:</a:t>
            </a:r>
            <a:endParaRPr sz="1400" dirty="0">
              <a:latin typeface="Arial"/>
              <a:cs typeface="Arial"/>
            </a:endParaRPr>
          </a:p>
          <a:p>
            <a:pPr marL="223416" marR="362765">
              <a:lnSpc>
                <a:spcPct val="112999"/>
              </a:lnSpc>
              <a:spcBef>
                <a:spcPts val="290"/>
              </a:spcBef>
            </a:pPr>
            <a:r>
              <a:rPr sz="1400" spc="-9" dirty="0">
                <a:latin typeface="Arial MT"/>
                <a:cs typeface="Arial MT"/>
              </a:rPr>
              <a:t>scoutisme,</a:t>
            </a:r>
            <a:r>
              <a:rPr sz="1400" spc="-36" dirty="0">
                <a:latin typeface="Arial MT"/>
                <a:cs typeface="Arial MT"/>
              </a:rPr>
              <a:t> </a:t>
            </a:r>
            <a:r>
              <a:rPr sz="1400" dirty="0">
                <a:latin typeface="Arial MT"/>
                <a:cs typeface="Arial MT"/>
              </a:rPr>
              <a:t>animation</a:t>
            </a:r>
            <a:r>
              <a:rPr sz="1400" spc="-23" dirty="0">
                <a:latin typeface="Arial MT"/>
                <a:cs typeface="Arial MT"/>
              </a:rPr>
              <a:t> </a:t>
            </a:r>
            <a:r>
              <a:rPr sz="1400" spc="-18" dirty="0">
                <a:latin typeface="Arial MT"/>
                <a:cs typeface="Arial MT"/>
              </a:rPr>
              <a:t>auprès</a:t>
            </a:r>
            <a:r>
              <a:rPr sz="1400" spc="-27" dirty="0">
                <a:latin typeface="Arial MT"/>
                <a:cs typeface="Arial MT"/>
              </a:rPr>
              <a:t> </a:t>
            </a:r>
            <a:r>
              <a:rPr sz="1400" dirty="0">
                <a:latin typeface="Arial MT"/>
                <a:cs typeface="Arial MT"/>
              </a:rPr>
              <a:t>de</a:t>
            </a:r>
            <a:r>
              <a:rPr sz="1400" spc="-9" dirty="0">
                <a:latin typeface="Arial MT"/>
                <a:cs typeface="Arial MT"/>
              </a:rPr>
              <a:t> </a:t>
            </a:r>
            <a:r>
              <a:rPr sz="1400" spc="-18" dirty="0">
                <a:latin typeface="Arial MT"/>
                <a:cs typeface="Arial MT"/>
              </a:rPr>
              <a:t>collégiens</a:t>
            </a:r>
            <a:r>
              <a:rPr sz="1400" spc="-23" dirty="0">
                <a:latin typeface="Arial MT"/>
                <a:cs typeface="Arial MT"/>
              </a:rPr>
              <a:t> </a:t>
            </a:r>
            <a:r>
              <a:rPr sz="1400" spc="-9" dirty="0">
                <a:latin typeface="Arial MT"/>
                <a:cs typeface="Arial MT"/>
              </a:rPr>
              <a:t>(organisation d’olympiades,</a:t>
            </a:r>
            <a:r>
              <a:rPr sz="1400" spc="-45" dirty="0">
                <a:latin typeface="Arial MT"/>
                <a:cs typeface="Arial MT"/>
              </a:rPr>
              <a:t> </a:t>
            </a:r>
            <a:r>
              <a:rPr sz="1400" dirty="0">
                <a:latin typeface="Arial MT"/>
                <a:cs typeface="Arial MT"/>
              </a:rPr>
              <a:t>tutorats,</a:t>
            </a:r>
            <a:r>
              <a:rPr sz="1400" spc="-14" dirty="0">
                <a:latin typeface="Arial MT"/>
                <a:cs typeface="Arial MT"/>
              </a:rPr>
              <a:t> </a:t>
            </a:r>
            <a:r>
              <a:rPr sz="1400" dirty="0">
                <a:latin typeface="Arial MT"/>
                <a:cs typeface="Arial MT"/>
              </a:rPr>
              <a:t>animations</a:t>
            </a:r>
            <a:r>
              <a:rPr sz="1400" spc="-36" dirty="0">
                <a:latin typeface="Arial MT"/>
                <a:cs typeface="Arial MT"/>
              </a:rPr>
              <a:t> </a:t>
            </a:r>
            <a:r>
              <a:rPr sz="1400" spc="-9" dirty="0">
                <a:latin typeface="Arial MT"/>
                <a:cs typeface="Arial MT"/>
              </a:rPr>
              <a:t>pastorales,</a:t>
            </a:r>
            <a:r>
              <a:rPr sz="1400" spc="-23" dirty="0">
                <a:latin typeface="Arial MT"/>
                <a:cs typeface="Arial MT"/>
              </a:rPr>
              <a:t> </a:t>
            </a:r>
            <a:r>
              <a:rPr sz="1400" dirty="0">
                <a:latin typeface="Arial MT"/>
                <a:cs typeface="Arial MT"/>
              </a:rPr>
              <a:t>organisation</a:t>
            </a:r>
            <a:r>
              <a:rPr sz="1400" spc="-23" dirty="0">
                <a:latin typeface="Arial MT"/>
                <a:cs typeface="Arial MT"/>
              </a:rPr>
              <a:t> de spectacles,</a:t>
            </a:r>
            <a:r>
              <a:rPr sz="1400" spc="-50" dirty="0">
                <a:latin typeface="Arial MT"/>
                <a:cs typeface="Arial MT"/>
              </a:rPr>
              <a:t> </a:t>
            </a:r>
            <a:r>
              <a:rPr sz="1400" spc="-9" dirty="0">
                <a:latin typeface="Arial MT"/>
                <a:cs typeface="Arial MT"/>
              </a:rPr>
              <a:t>encadrement</a:t>
            </a:r>
            <a:r>
              <a:rPr sz="1400" spc="-45" dirty="0">
                <a:latin typeface="Arial MT"/>
                <a:cs typeface="Arial MT"/>
              </a:rPr>
              <a:t> </a:t>
            </a:r>
            <a:r>
              <a:rPr sz="1400" dirty="0">
                <a:latin typeface="Arial MT"/>
                <a:cs typeface="Arial MT"/>
              </a:rPr>
              <a:t>lors</a:t>
            </a:r>
            <a:r>
              <a:rPr sz="1400" spc="-27" dirty="0">
                <a:latin typeface="Arial MT"/>
                <a:cs typeface="Arial MT"/>
              </a:rPr>
              <a:t> </a:t>
            </a:r>
            <a:r>
              <a:rPr sz="1400" dirty="0">
                <a:latin typeface="Arial MT"/>
                <a:cs typeface="Arial MT"/>
              </a:rPr>
              <a:t>de</a:t>
            </a:r>
            <a:r>
              <a:rPr sz="1400" spc="-23" dirty="0">
                <a:latin typeface="Arial MT"/>
                <a:cs typeface="Arial MT"/>
              </a:rPr>
              <a:t> </a:t>
            </a:r>
            <a:r>
              <a:rPr sz="1400" dirty="0">
                <a:latin typeface="Arial MT"/>
                <a:cs typeface="Arial MT"/>
              </a:rPr>
              <a:t>sorties</a:t>
            </a:r>
            <a:r>
              <a:rPr sz="1400" spc="-36" dirty="0">
                <a:latin typeface="Arial MT"/>
                <a:cs typeface="Arial MT"/>
              </a:rPr>
              <a:t> </a:t>
            </a:r>
            <a:r>
              <a:rPr sz="1400" dirty="0">
                <a:latin typeface="Arial MT"/>
                <a:cs typeface="Arial MT"/>
              </a:rPr>
              <a:t>de</a:t>
            </a:r>
            <a:r>
              <a:rPr sz="1400" spc="-36" dirty="0">
                <a:latin typeface="Arial MT"/>
                <a:cs typeface="Arial MT"/>
              </a:rPr>
              <a:t> </a:t>
            </a:r>
            <a:r>
              <a:rPr sz="1400" spc="-9" dirty="0">
                <a:latin typeface="Arial MT"/>
                <a:cs typeface="Arial MT"/>
              </a:rPr>
              <a:t>groupes,</a:t>
            </a:r>
            <a:r>
              <a:rPr sz="1400" spc="-36" dirty="0">
                <a:latin typeface="Arial MT"/>
                <a:cs typeface="Arial MT"/>
              </a:rPr>
              <a:t> </a:t>
            </a:r>
            <a:r>
              <a:rPr sz="1400" spc="-9" dirty="0">
                <a:latin typeface="Arial MT"/>
                <a:cs typeface="Arial MT"/>
              </a:rPr>
              <a:t>voyages), </a:t>
            </a:r>
            <a:r>
              <a:rPr sz="1400" dirty="0">
                <a:latin typeface="Arial MT"/>
                <a:cs typeface="Arial MT"/>
              </a:rPr>
              <a:t>BAFA,</a:t>
            </a:r>
            <a:r>
              <a:rPr sz="1400" spc="-18" dirty="0">
                <a:latin typeface="Arial MT"/>
                <a:cs typeface="Arial MT"/>
              </a:rPr>
              <a:t> </a:t>
            </a:r>
            <a:r>
              <a:rPr sz="1400" spc="-9" dirty="0">
                <a:latin typeface="Arial MT"/>
                <a:cs typeface="Arial MT"/>
              </a:rPr>
              <a:t>encadrements</a:t>
            </a:r>
            <a:r>
              <a:rPr sz="1400" spc="-45" dirty="0">
                <a:latin typeface="Arial MT"/>
                <a:cs typeface="Arial MT"/>
              </a:rPr>
              <a:t> </a:t>
            </a:r>
            <a:r>
              <a:rPr sz="1400" dirty="0">
                <a:latin typeface="Arial MT"/>
                <a:cs typeface="Arial MT"/>
              </a:rPr>
              <a:t>sportifs</a:t>
            </a:r>
            <a:r>
              <a:rPr sz="1400" spc="-32" dirty="0">
                <a:latin typeface="Arial MT"/>
                <a:cs typeface="Arial MT"/>
              </a:rPr>
              <a:t> </a:t>
            </a:r>
            <a:r>
              <a:rPr sz="1400" spc="-9" dirty="0">
                <a:latin typeface="Arial MT"/>
                <a:cs typeface="Arial MT"/>
              </a:rPr>
              <a:t>auprès</a:t>
            </a:r>
            <a:r>
              <a:rPr sz="1400" spc="-27" dirty="0">
                <a:latin typeface="Arial MT"/>
                <a:cs typeface="Arial MT"/>
              </a:rPr>
              <a:t> </a:t>
            </a:r>
            <a:r>
              <a:rPr sz="1400" dirty="0">
                <a:latin typeface="Arial MT"/>
                <a:cs typeface="Arial MT"/>
              </a:rPr>
              <a:t>de</a:t>
            </a:r>
            <a:r>
              <a:rPr sz="1400" spc="-18" dirty="0">
                <a:latin typeface="Arial MT"/>
                <a:cs typeface="Arial MT"/>
              </a:rPr>
              <a:t> </a:t>
            </a:r>
            <a:r>
              <a:rPr sz="1400" dirty="0">
                <a:latin typeface="Arial MT"/>
                <a:cs typeface="Arial MT"/>
              </a:rPr>
              <a:t>plus</a:t>
            </a:r>
            <a:r>
              <a:rPr sz="1400" spc="-18" dirty="0">
                <a:latin typeface="Arial MT"/>
                <a:cs typeface="Arial MT"/>
              </a:rPr>
              <a:t> </a:t>
            </a:r>
            <a:r>
              <a:rPr sz="1400" spc="-27" dirty="0">
                <a:latin typeface="Arial MT"/>
                <a:cs typeface="Arial MT"/>
              </a:rPr>
              <a:t>jeunes,</a:t>
            </a:r>
            <a:r>
              <a:rPr sz="1400" spc="-41" dirty="0">
                <a:latin typeface="Arial MT"/>
                <a:cs typeface="Arial MT"/>
              </a:rPr>
              <a:t> </a:t>
            </a:r>
            <a:r>
              <a:rPr sz="1400" spc="-18" dirty="0">
                <a:latin typeface="Arial MT"/>
                <a:cs typeface="Arial MT"/>
              </a:rPr>
              <a:t>etc.</a:t>
            </a:r>
            <a:endParaRPr sz="1400" dirty="0">
              <a:latin typeface="Arial MT"/>
              <a:cs typeface="Arial MT"/>
            </a:endParaRPr>
          </a:p>
          <a:p>
            <a:pPr marL="221114" indent="-152016">
              <a:spcBef>
                <a:spcPts val="444"/>
              </a:spcBef>
              <a:buFont typeface="Microsoft Sans Serif"/>
              <a:buChar char="•"/>
              <a:tabLst>
                <a:tab pos="221114" algn="l"/>
              </a:tabLst>
            </a:pPr>
            <a:r>
              <a:rPr sz="1400" b="1" spc="-36" dirty="0">
                <a:latin typeface="Arial"/>
                <a:cs typeface="Arial"/>
              </a:rPr>
              <a:t>Engagements</a:t>
            </a:r>
            <a:r>
              <a:rPr sz="1400" b="1" spc="-18" dirty="0">
                <a:latin typeface="Arial"/>
                <a:cs typeface="Arial"/>
              </a:rPr>
              <a:t> </a:t>
            </a:r>
            <a:r>
              <a:rPr sz="1400" b="1" spc="-36" dirty="0">
                <a:latin typeface="Arial"/>
                <a:cs typeface="Arial"/>
              </a:rPr>
              <a:t>citoyens,</a:t>
            </a:r>
            <a:r>
              <a:rPr sz="1400" b="1" spc="-5" dirty="0">
                <a:latin typeface="Arial"/>
                <a:cs typeface="Arial"/>
              </a:rPr>
              <a:t> </a:t>
            </a:r>
            <a:r>
              <a:rPr sz="1400" b="1" spc="-36" dirty="0">
                <a:latin typeface="Arial"/>
                <a:cs typeface="Arial"/>
              </a:rPr>
              <a:t>associatifs,</a:t>
            </a:r>
            <a:r>
              <a:rPr sz="1400" b="1" dirty="0">
                <a:latin typeface="Arial"/>
                <a:cs typeface="Arial"/>
              </a:rPr>
              <a:t> </a:t>
            </a:r>
            <a:r>
              <a:rPr sz="1400" b="1" spc="-41" dirty="0">
                <a:latin typeface="Arial"/>
                <a:cs typeface="Arial"/>
              </a:rPr>
              <a:t>bénévoles</a:t>
            </a:r>
            <a:r>
              <a:rPr sz="1400" b="1" spc="-14" dirty="0">
                <a:latin typeface="Arial"/>
                <a:cs typeface="Arial"/>
              </a:rPr>
              <a:t> </a:t>
            </a:r>
            <a:r>
              <a:rPr sz="1400" b="1" spc="-45" dirty="0">
                <a:latin typeface="Arial"/>
                <a:cs typeface="Arial"/>
              </a:rPr>
              <a:t>:</a:t>
            </a:r>
            <a:endParaRPr sz="1400" dirty="0">
              <a:latin typeface="Arial"/>
              <a:cs typeface="Arial"/>
            </a:endParaRPr>
          </a:p>
          <a:p>
            <a:pPr marL="223416" marR="199233">
              <a:lnSpc>
                <a:spcPct val="112900"/>
              </a:lnSpc>
              <a:spcBef>
                <a:spcPts val="295"/>
              </a:spcBef>
            </a:pPr>
            <a:r>
              <a:rPr sz="1400" spc="-18" dirty="0">
                <a:latin typeface="Arial MT"/>
                <a:cs typeface="Arial MT"/>
              </a:rPr>
              <a:t>service</a:t>
            </a:r>
            <a:r>
              <a:rPr sz="1400" spc="-27" dirty="0">
                <a:latin typeface="Arial MT"/>
                <a:cs typeface="Arial MT"/>
              </a:rPr>
              <a:t> </a:t>
            </a:r>
            <a:r>
              <a:rPr sz="1400" spc="-9" dirty="0">
                <a:latin typeface="Arial MT"/>
                <a:cs typeface="Arial MT"/>
              </a:rPr>
              <a:t>civique,</a:t>
            </a:r>
            <a:r>
              <a:rPr sz="1400" spc="-27" dirty="0">
                <a:latin typeface="Arial MT"/>
                <a:cs typeface="Arial MT"/>
              </a:rPr>
              <a:t> </a:t>
            </a:r>
            <a:r>
              <a:rPr sz="1400" spc="-9" dirty="0">
                <a:latin typeface="Arial MT"/>
                <a:cs typeface="Arial MT"/>
              </a:rPr>
              <a:t>vie</a:t>
            </a:r>
            <a:r>
              <a:rPr sz="1400" spc="-27" dirty="0">
                <a:latin typeface="Arial MT"/>
                <a:cs typeface="Arial MT"/>
              </a:rPr>
              <a:t> </a:t>
            </a:r>
            <a:r>
              <a:rPr sz="1400" spc="-23" dirty="0">
                <a:latin typeface="Arial MT"/>
                <a:cs typeface="Arial MT"/>
              </a:rPr>
              <a:t>lycéenne</a:t>
            </a:r>
            <a:r>
              <a:rPr sz="1400" spc="-45" dirty="0">
                <a:latin typeface="Arial MT"/>
                <a:cs typeface="Arial MT"/>
              </a:rPr>
              <a:t> </a:t>
            </a:r>
            <a:r>
              <a:rPr sz="1400" spc="-23" dirty="0">
                <a:latin typeface="Arial MT"/>
                <a:cs typeface="Arial MT"/>
              </a:rPr>
              <a:t>(délégué(e)</a:t>
            </a:r>
            <a:r>
              <a:rPr sz="1400" spc="-41" dirty="0">
                <a:latin typeface="Arial MT"/>
                <a:cs typeface="Arial MT"/>
              </a:rPr>
              <a:t> </a:t>
            </a:r>
            <a:r>
              <a:rPr sz="1400" dirty="0">
                <a:latin typeface="Arial MT"/>
                <a:cs typeface="Arial MT"/>
              </a:rPr>
              <a:t>de</a:t>
            </a:r>
            <a:r>
              <a:rPr sz="1400" spc="-27" dirty="0">
                <a:latin typeface="Arial MT"/>
                <a:cs typeface="Arial MT"/>
              </a:rPr>
              <a:t> classe,</a:t>
            </a:r>
            <a:r>
              <a:rPr sz="1400" spc="-18" dirty="0">
                <a:latin typeface="Arial MT"/>
                <a:cs typeface="Arial MT"/>
              </a:rPr>
              <a:t> </a:t>
            </a:r>
            <a:r>
              <a:rPr sz="1400" dirty="0">
                <a:latin typeface="Arial MT"/>
                <a:cs typeface="Arial MT"/>
              </a:rPr>
              <a:t>comité</a:t>
            </a:r>
            <a:r>
              <a:rPr sz="1400" spc="-45" dirty="0">
                <a:latin typeface="Arial MT"/>
                <a:cs typeface="Arial MT"/>
              </a:rPr>
              <a:t> </a:t>
            </a:r>
            <a:r>
              <a:rPr sz="1400" spc="-23" dirty="0">
                <a:latin typeface="Arial MT"/>
                <a:cs typeface="Arial MT"/>
              </a:rPr>
              <a:t>de </a:t>
            </a:r>
            <a:r>
              <a:rPr sz="1400" dirty="0">
                <a:latin typeface="Arial MT"/>
                <a:cs typeface="Arial MT"/>
              </a:rPr>
              <a:t>promo,</a:t>
            </a:r>
            <a:r>
              <a:rPr sz="1400" spc="230" dirty="0">
                <a:latin typeface="Arial MT"/>
                <a:cs typeface="Arial MT"/>
              </a:rPr>
              <a:t> </a:t>
            </a:r>
            <a:r>
              <a:rPr sz="1400" dirty="0">
                <a:latin typeface="Arial MT"/>
                <a:cs typeface="Arial MT"/>
              </a:rPr>
              <a:t>mini-</a:t>
            </a:r>
            <a:r>
              <a:rPr sz="1400" spc="-9" dirty="0">
                <a:latin typeface="Arial MT"/>
                <a:cs typeface="Arial MT"/>
              </a:rPr>
              <a:t>entreprise),</a:t>
            </a:r>
            <a:r>
              <a:rPr sz="1400" spc="-50" dirty="0">
                <a:latin typeface="Arial MT"/>
                <a:cs typeface="Arial MT"/>
              </a:rPr>
              <a:t> </a:t>
            </a:r>
            <a:r>
              <a:rPr sz="1400" spc="-18" dirty="0">
                <a:latin typeface="Arial MT"/>
                <a:cs typeface="Arial MT"/>
              </a:rPr>
              <a:t>service</a:t>
            </a:r>
            <a:r>
              <a:rPr sz="1400" spc="-32" dirty="0">
                <a:latin typeface="Arial MT"/>
                <a:cs typeface="Arial MT"/>
              </a:rPr>
              <a:t> </a:t>
            </a:r>
            <a:r>
              <a:rPr sz="1400" spc="-9" dirty="0">
                <a:latin typeface="Arial MT"/>
                <a:cs typeface="Arial MT"/>
              </a:rPr>
              <a:t>auprès</a:t>
            </a:r>
            <a:r>
              <a:rPr sz="1400" spc="-23" dirty="0">
                <a:latin typeface="Arial MT"/>
                <a:cs typeface="Arial MT"/>
              </a:rPr>
              <a:t> </a:t>
            </a:r>
            <a:r>
              <a:rPr sz="1400" dirty="0">
                <a:latin typeface="Arial MT"/>
                <a:cs typeface="Arial MT"/>
              </a:rPr>
              <a:t>de</a:t>
            </a:r>
            <a:r>
              <a:rPr sz="1400" spc="-14" dirty="0">
                <a:latin typeface="Arial MT"/>
                <a:cs typeface="Arial MT"/>
              </a:rPr>
              <a:t> </a:t>
            </a:r>
            <a:r>
              <a:rPr sz="1400" spc="-50" dirty="0">
                <a:latin typeface="Arial MT"/>
                <a:cs typeface="Arial MT"/>
              </a:rPr>
              <a:t>SDF,</a:t>
            </a:r>
            <a:r>
              <a:rPr sz="1400" spc="-23" dirty="0">
                <a:latin typeface="Arial MT"/>
                <a:cs typeface="Arial MT"/>
              </a:rPr>
              <a:t> </a:t>
            </a:r>
            <a:r>
              <a:rPr sz="1400" dirty="0">
                <a:latin typeface="Arial MT"/>
                <a:cs typeface="Arial MT"/>
              </a:rPr>
              <a:t>visite</a:t>
            </a:r>
            <a:r>
              <a:rPr sz="1400" spc="-32" dirty="0">
                <a:latin typeface="Arial MT"/>
                <a:cs typeface="Arial MT"/>
              </a:rPr>
              <a:t> </a:t>
            </a:r>
            <a:r>
              <a:rPr sz="1400" dirty="0">
                <a:latin typeface="Arial MT"/>
                <a:cs typeface="Arial MT"/>
              </a:rPr>
              <a:t>de</a:t>
            </a:r>
            <a:r>
              <a:rPr sz="1400" spc="-32" dirty="0">
                <a:latin typeface="Arial MT"/>
                <a:cs typeface="Arial MT"/>
              </a:rPr>
              <a:t> </a:t>
            </a:r>
            <a:r>
              <a:rPr sz="1400" spc="-9" dirty="0">
                <a:latin typeface="Arial MT"/>
                <a:cs typeface="Arial MT"/>
              </a:rPr>
              <a:t>maison </a:t>
            </a:r>
            <a:r>
              <a:rPr sz="1400" dirty="0">
                <a:latin typeface="Arial MT"/>
                <a:cs typeface="Arial MT"/>
              </a:rPr>
              <a:t>de</a:t>
            </a:r>
            <a:r>
              <a:rPr sz="1400" spc="-14" dirty="0">
                <a:latin typeface="Arial MT"/>
                <a:cs typeface="Arial MT"/>
              </a:rPr>
              <a:t> </a:t>
            </a:r>
            <a:r>
              <a:rPr sz="1400" dirty="0">
                <a:latin typeface="Arial MT"/>
                <a:cs typeface="Arial MT"/>
              </a:rPr>
              <a:t>retraite,</a:t>
            </a:r>
            <a:r>
              <a:rPr sz="1400" spc="-18" dirty="0">
                <a:latin typeface="Arial MT"/>
                <a:cs typeface="Arial MT"/>
              </a:rPr>
              <a:t> </a:t>
            </a:r>
            <a:r>
              <a:rPr sz="1400" spc="-9" dirty="0">
                <a:latin typeface="Arial MT"/>
                <a:cs typeface="Arial MT"/>
              </a:rPr>
              <a:t>accompagnement</a:t>
            </a:r>
            <a:r>
              <a:rPr sz="1400" spc="-54" dirty="0">
                <a:latin typeface="Arial MT"/>
                <a:cs typeface="Arial MT"/>
              </a:rPr>
              <a:t> </a:t>
            </a:r>
            <a:r>
              <a:rPr sz="1400" dirty="0">
                <a:latin typeface="Arial MT"/>
                <a:cs typeface="Arial MT"/>
              </a:rPr>
              <a:t>de</a:t>
            </a:r>
            <a:r>
              <a:rPr sz="1400" spc="-14" dirty="0">
                <a:latin typeface="Arial MT"/>
                <a:cs typeface="Arial MT"/>
              </a:rPr>
              <a:t> </a:t>
            </a:r>
            <a:r>
              <a:rPr sz="1400" spc="-18" dirty="0">
                <a:latin typeface="Arial MT"/>
                <a:cs typeface="Arial MT"/>
              </a:rPr>
              <a:t>personnes</a:t>
            </a:r>
            <a:r>
              <a:rPr sz="1400" spc="-36" dirty="0">
                <a:latin typeface="Arial MT"/>
                <a:cs typeface="Arial MT"/>
              </a:rPr>
              <a:t> </a:t>
            </a:r>
            <a:r>
              <a:rPr sz="1400" spc="-9" dirty="0">
                <a:latin typeface="Arial MT"/>
                <a:cs typeface="Arial MT"/>
              </a:rPr>
              <a:t>en</a:t>
            </a:r>
            <a:r>
              <a:rPr sz="1400" spc="-18" dirty="0">
                <a:latin typeface="Arial MT"/>
                <a:cs typeface="Arial MT"/>
              </a:rPr>
              <a:t> </a:t>
            </a:r>
            <a:r>
              <a:rPr sz="1400" dirty="0">
                <a:latin typeface="Arial MT"/>
                <a:cs typeface="Arial MT"/>
              </a:rPr>
              <a:t>situation</a:t>
            </a:r>
            <a:r>
              <a:rPr sz="1400" spc="-27" dirty="0">
                <a:latin typeface="Arial MT"/>
                <a:cs typeface="Arial MT"/>
              </a:rPr>
              <a:t> </a:t>
            </a:r>
            <a:r>
              <a:rPr sz="1400" spc="-23" dirty="0">
                <a:latin typeface="Arial MT"/>
                <a:cs typeface="Arial MT"/>
              </a:rPr>
              <a:t>de </a:t>
            </a:r>
            <a:r>
              <a:rPr sz="1400" spc="-9" dirty="0">
                <a:latin typeface="Arial MT"/>
                <a:cs typeface="Arial MT"/>
              </a:rPr>
              <a:t>handicap,</a:t>
            </a:r>
            <a:r>
              <a:rPr sz="1400" spc="-45" dirty="0">
                <a:latin typeface="Arial MT"/>
                <a:cs typeface="Arial MT"/>
              </a:rPr>
              <a:t> </a:t>
            </a:r>
            <a:r>
              <a:rPr sz="1400" dirty="0">
                <a:latin typeface="Arial MT"/>
                <a:cs typeface="Arial MT"/>
              </a:rPr>
              <a:t>actions</a:t>
            </a:r>
            <a:r>
              <a:rPr sz="1400" spc="-36" dirty="0">
                <a:latin typeface="Arial MT"/>
                <a:cs typeface="Arial MT"/>
              </a:rPr>
              <a:t> </a:t>
            </a:r>
            <a:r>
              <a:rPr sz="1400" dirty="0">
                <a:latin typeface="Arial MT"/>
                <a:cs typeface="Arial MT"/>
              </a:rPr>
              <a:t>pour</a:t>
            </a:r>
            <a:r>
              <a:rPr sz="1400" spc="-41" dirty="0">
                <a:latin typeface="Arial MT"/>
                <a:cs typeface="Arial MT"/>
              </a:rPr>
              <a:t> </a:t>
            </a:r>
            <a:r>
              <a:rPr sz="1400" dirty="0">
                <a:latin typeface="Arial MT"/>
                <a:cs typeface="Arial MT"/>
              </a:rPr>
              <a:t>la</a:t>
            </a:r>
            <a:r>
              <a:rPr sz="1400" spc="-36" dirty="0">
                <a:latin typeface="Arial MT"/>
                <a:cs typeface="Arial MT"/>
              </a:rPr>
              <a:t> </a:t>
            </a:r>
            <a:r>
              <a:rPr sz="1400" dirty="0">
                <a:latin typeface="Arial MT"/>
                <a:cs typeface="Arial MT"/>
              </a:rPr>
              <a:t>protection</a:t>
            </a:r>
            <a:r>
              <a:rPr sz="1400" spc="-54" dirty="0">
                <a:latin typeface="Arial MT"/>
                <a:cs typeface="Arial MT"/>
              </a:rPr>
              <a:t> </a:t>
            </a:r>
            <a:r>
              <a:rPr sz="1400" dirty="0">
                <a:latin typeface="Arial MT"/>
                <a:cs typeface="Arial MT"/>
              </a:rPr>
              <a:t>de</a:t>
            </a:r>
            <a:r>
              <a:rPr sz="1400" spc="-32" dirty="0">
                <a:latin typeface="Arial MT"/>
                <a:cs typeface="Arial MT"/>
              </a:rPr>
              <a:t> </a:t>
            </a:r>
            <a:r>
              <a:rPr sz="1400" dirty="0">
                <a:latin typeface="Arial MT"/>
                <a:cs typeface="Arial MT"/>
              </a:rPr>
              <a:t>la</a:t>
            </a:r>
            <a:r>
              <a:rPr sz="1400" spc="-36" dirty="0">
                <a:latin typeface="Arial MT"/>
                <a:cs typeface="Arial MT"/>
              </a:rPr>
              <a:t> </a:t>
            </a:r>
            <a:r>
              <a:rPr sz="1400" spc="-9" dirty="0">
                <a:latin typeface="Arial MT"/>
                <a:cs typeface="Arial MT"/>
              </a:rPr>
              <a:t>planète,</a:t>
            </a:r>
            <a:r>
              <a:rPr sz="1400" spc="-45" dirty="0">
                <a:latin typeface="Arial MT"/>
                <a:cs typeface="Arial MT"/>
              </a:rPr>
              <a:t> </a:t>
            </a:r>
            <a:r>
              <a:rPr sz="1400" spc="-9" dirty="0">
                <a:latin typeface="Arial MT"/>
                <a:cs typeface="Arial MT"/>
              </a:rPr>
              <a:t>concours </a:t>
            </a:r>
            <a:r>
              <a:rPr sz="1400" spc="-18" dirty="0">
                <a:latin typeface="Arial MT"/>
                <a:cs typeface="Arial MT"/>
              </a:rPr>
              <a:t>d’éloquence,</a:t>
            </a:r>
            <a:r>
              <a:rPr sz="1400" spc="-36" dirty="0">
                <a:latin typeface="Arial MT"/>
                <a:cs typeface="Arial MT"/>
              </a:rPr>
              <a:t> </a:t>
            </a:r>
            <a:r>
              <a:rPr sz="1400" spc="-9" dirty="0">
                <a:latin typeface="Arial MT"/>
                <a:cs typeface="Arial MT"/>
              </a:rPr>
              <a:t>concours</a:t>
            </a:r>
            <a:r>
              <a:rPr sz="1400" spc="-27" dirty="0">
                <a:latin typeface="Arial MT"/>
                <a:cs typeface="Arial MT"/>
              </a:rPr>
              <a:t> </a:t>
            </a:r>
            <a:r>
              <a:rPr sz="1400" spc="-9" dirty="0">
                <a:latin typeface="Arial MT"/>
                <a:cs typeface="Arial MT"/>
              </a:rPr>
              <a:t>divers,</a:t>
            </a:r>
            <a:r>
              <a:rPr sz="1400" spc="-5" dirty="0">
                <a:latin typeface="Arial MT"/>
                <a:cs typeface="Arial MT"/>
              </a:rPr>
              <a:t> </a:t>
            </a:r>
            <a:r>
              <a:rPr sz="1400" dirty="0">
                <a:latin typeface="Arial MT"/>
                <a:cs typeface="Arial MT"/>
              </a:rPr>
              <a:t>prix</a:t>
            </a:r>
            <a:r>
              <a:rPr sz="1400" spc="-5" dirty="0">
                <a:latin typeface="Arial MT"/>
                <a:cs typeface="Arial MT"/>
              </a:rPr>
              <a:t> </a:t>
            </a:r>
            <a:r>
              <a:rPr sz="1400" spc="-9" dirty="0">
                <a:latin typeface="Arial MT"/>
                <a:cs typeface="Arial MT"/>
              </a:rPr>
              <a:t>obtenus,</a:t>
            </a:r>
            <a:r>
              <a:rPr sz="1400" spc="-27" dirty="0">
                <a:latin typeface="Arial MT"/>
                <a:cs typeface="Arial MT"/>
              </a:rPr>
              <a:t> </a:t>
            </a:r>
            <a:r>
              <a:rPr sz="1400" dirty="0">
                <a:latin typeface="Arial MT"/>
                <a:cs typeface="Arial MT"/>
              </a:rPr>
              <a:t>projets</a:t>
            </a:r>
            <a:r>
              <a:rPr sz="1400" spc="-5" dirty="0">
                <a:latin typeface="Arial MT"/>
                <a:cs typeface="Arial MT"/>
              </a:rPr>
              <a:t> </a:t>
            </a:r>
            <a:r>
              <a:rPr sz="1400" spc="-9" dirty="0">
                <a:latin typeface="Arial MT"/>
                <a:cs typeface="Arial MT"/>
              </a:rPr>
              <a:t>humanitaires, </a:t>
            </a:r>
            <a:r>
              <a:rPr sz="1400" spc="-18" dirty="0">
                <a:latin typeface="Arial MT"/>
                <a:cs typeface="Arial MT"/>
              </a:rPr>
              <a:t>etc.</a:t>
            </a:r>
            <a:endParaRPr sz="1400" dirty="0">
              <a:latin typeface="Arial MT"/>
              <a:cs typeface="Arial MT"/>
            </a:endParaRPr>
          </a:p>
          <a:p>
            <a:pPr marL="221114" indent="-152016">
              <a:spcBef>
                <a:spcPts val="444"/>
              </a:spcBef>
              <a:buFont typeface="Microsoft Sans Serif"/>
              <a:buChar char="•"/>
              <a:tabLst>
                <a:tab pos="221114" algn="l"/>
              </a:tabLst>
            </a:pPr>
            <a:r>
              <a:rPr sz="1400" b="1" spc="-45" dirty="0">
                <a:latin typeface="Arial"/>
                <a:cs typeface="Arial"/>
              </a:rPr>
              <a:t>Expériences</a:t>
            </a:r>
            <a:r>
              <a:rPr sz="1400" b="1" spc="9" dirty="0">
                <a:latin typeface="Arial"/>
                <a:cs typeface="Arial"/>
              </a:rPr>
              <a:t> </a:t>
            </a:r>
            <a:r>
              <a:rPr sz="1400" b="1" spc="-41" dirty="0">
                <a:latin typeface="Arial"/>
                <a:cs typeface="Arial"/>
              </a:rPr>
              <a:t>professionnelles</a:t>
            </a:r>
            <a:r>
              <a:rPr sz="1400" b="1" spc="9" dirty="0">
                <a:latin typeface="Arial"/>
                <a:cs typeface="Arial"/>
              </a:rPr>
              <a:t> </a:t>
            </a:r>
            <a:r>
              <a:rPr sz="1400" b="1" dirty="0">
                <a:latin typeface="Arial"/>
                <a:cs typeface="Arial"/>
              </a:rPr>
              <a:t>et</a:t>
            </a:r>
            <a:r>
              <a:rPr sz="1400" b="1" spc="-5" dirty="0">
                <a:latin typeface="Arial"/>
                <a:cs typeface="Arial"/>
              </a:rPr>
              <a:t> </a:t>
            </a:r>
            <a:r>
              <a:rPr sz="1400" b="1" spc="-32" dirty="0">
                <a:latin typeface="Arial"/>
                <a:cs typeface="Arial"/>
              </a:rPr>
              <a:t>stages</a:t>
            </a:r>
            <a:r>
              <a:rPr sz="1400" b="1" spc="-5" dirty="0">
                <a:latin typeface="Arial"/>
                <a:cs typeface="Arial"/>
              </a:rPr>
              <a:t> </a:t>
            </a:r>
            <a:r>
              <a:rPr sz="1400" b="1" spc="-45" dirty="0">
                <a:latin typeface="Arial"/>
                <a:cs typeface="Arial"/>
              </a:rPr>
              <a:t>:</a:t>
            </a:r>
            <a:endParaRPr sz="1400" dirty="0">
              <a:latin typeface="Arial"/>
              <a:cs typeface="Arial"/>
            </a:endParaRPr>
          </a:p>
          <a:p>
            <a:pPr marL="223416" marR="434743">
              <a:lnSpc>
                <a:spcPct val="113199"/>
              </a:lnSpc>
              <a:spcBef>
                <a:spcPts val="277"/>
              </a:spcBef>
            </a:pPr>
            <a:r>
              <a:rPr sz="1400" dirty="0">
                <a:latin typeface="Arial MT"/>
                <a:cs typeface="Arial MT"/>
              </a:rPr>
              <a:t>stage</a:t>
            </a:r>
            <a:r>
              <a:rPr sz="1400" spc="-27" dirty="0">
                <a:latin typeface="Arial MT"/>
                <a:cs typeface="Arial MT"/>
              </a:rPr>
              <a:t> </a:t>
            </a:r>
            <a:r>
              <a:rPr sz="1400" dirty="0">
                <a:latin typeface="Arial MT"/>
                <a:cs typeface="Arial MT"/>
              </a:rPr>
              <a:t>de</a:t>
            </a:r>
            <a:r>
              <a:rPr sz="1400" spc="-27" dirty="0">
                <a:latin typeface="Arial MT"/>
                <a:cs typeface="Arial MT"/>
              </a:rPr>
              <a:t> </a:t>
            </a:r>
            <a:r>
              <a:rPr sz="1400" spc="-9" dirty="0">
                <a:latin typeface="Arial MT"/>
                <a:cs typeface="Arial MT"/>
              </a:rPr>
              <a:t>découverte</a:t>
            </a:r>
            <a:r>
              <a:rPr sz="1400" spc="-59" dirty="0">
                <a:latin typeface="Arial MT"/>
                <a:cs typeface="Arial MT"/>
              </a:rPr>
              <a:t> </a:t>
            </a:r>
            <a:r>
              <a:rPr sz="1400" spc="-9" dirty="0">
                <a:latin typeface="Arial MT"/>
                <a:cs typeface="Arial MT"/>
              </a:rPr>
              <a:t>en</a:t>
            </a:r>
            <a:r>
              <a:rPr sz="1400" spc="-32" dirty="0">
                <a:latin typeface="Arial MT"/>
                <a:cs typeface="Arial MT"/>
              </a:rPr>
              <a:t> </a:t>
            </a:r>
            <a:r>
              <a:rPr sz="1400" dirty="0">
                <a:latin typeface="Arial MT"/>
                <a:cs typeface="Arial MT"/>
              </a:rPr>
              <a:t>3</a:t>
            </a:r>
            <a:r>
              <a:rPr sz="1400" baseline="19841" dirty="0">
                <a:latin typeface="Arial MT"/>
                <a:cs typeface="Arial MT"/>
              </a:rPr>
              <a:t>e</a:t>
            </a:r>
            <a:r>
              <a:rPr sz="1400" spc="-20" baseline="19841" dirty="0">
                <a:latin typeface="Arial MT"/>
                <a:cs typeface="Arial MT"/>
              </a:rPr>
              <a:t> </a:t>
            </a:r>
            <a:r>
              <a:rPr sz="1400" dirty="0">
                <a:latin typeface="Arial MT"/>
                <a:cs typeface="Arial MT"/>
              </a:rPr>
              <a:t>et/ou</a:t>
            </a:r>
            <a:r>
              <a:rPr sz="1400" spc="-54" dirty="0">
                <a:latin typeface="Arial MT"/>
                <a:cs typeface="Arial MT"/>
              </a:rPr>
              <a:t> </a:t>
            </a:r>
            <a:r>
              <a:rPr sz="1400" dirty="0">
                <a:latin typeface="Arial MT"/>
                <a:cs typeface="Arial MT"/>
              </a:rPr>
              <a:t>en</a:t>
            </a:r>
            <a:r>
              <a:rPr sz="1400" spc="-18" dirty="0">
                <a:latin typeface="Arial MT"/>
                <a:cs typeface="Arial MT"/>
              </a:rPr>
              <a:t> </a:t>
            </a:r>
            <a:r>
              <a:rPr sz="1400" dirty="0">
                <a:latin typeface="Arial MT"/>
                <a:cs typeface="Arial MT"/>
              </a:rPr>
              <a:t>2</a:t>
            </a:r>
            <a:r>
              <a:rPr sz="1400" baseline="19841" dirty="0">
                <a:latin typeface="Arial MT"/>
                <a:cs typeface="Arial MT"/>
              </a:rPr>
              <a:t>de</a:t>
            </a:r>
            <a:r>
              <a:rPr sz="1400" spc="-27" baseline="19841" dirty="0">
                <a:latin typeface="Arial MT"/>
                <a:cs typeface="Arial MT"/>
              </a:rPr>
              <a:t> </a:t>
            </a:r>
            <a:r>
              <a:rPr sz="1400" spc="-54" dirty="0">
                <a:latin typeface="Arial MT"/>
                <a:cs typeface="Arial MT"/>
              </a:rPr>
              <a:t>,</a:t>
            </a:r>
            <a:r>
              <a:rPr sz="1400" spc="-27" dirty="0">
                <a:latin typeface="Arial MT"/>
                <a:cs typeface="Arial MT"/>
              </a:rPr>
              <a:t> </a:t>
            </a:r>
            <a:r>
              <a:rPr sz="1400" dirty="0">
                <a:latin typeface="Arial MT"/>
                <a:cs typeface="Arial MT"/>
              </a:rPr>
              <a:t>garde</a:t>
            </a:r>
            <a:r>
              <a:rPr sz="1400" spc="-27" dirty="0">
                <a:latin typeface="Arial MT"/>
                <a:cs typeface="Arial MT"/>
              </a:rPr>
              <a:t> </a:t>
            </a:r>
            <a:r>
              <a:rPr sz="1400" dirty="0">
                <a:latin typeface="Arial MT"/>
                <a:cs typeface="Arial MT"/>
              </a:rPr>
              <a:t>d’enfants,</a:t>
            </a:r>
            <a:r>
              <a:rPr sz="1400" spc="-32" dirty="0">
                <a:latin typeface="Arial MT"/>
                <a:cs typeface="Arial MT"/>
              </a:rPr>
              <a:t> </a:t>
            </a:r>
            <a:r>
              <a:rPr sz="1400" spc="-18" dirty="0">
                <a:latin typeface="Arial MT"/>
                <a:cs typeface="Arial MT"/>
              </a:rPr>
              <a:t>jobs lycéens</a:t>
            </a:r>
            <a:r>
              <a:rPr sz="1400" spc="-50" dirty="0">
                <a:latin typeface="Arial MT"/>
                <a:cs typeface="Arial MT"/>
              </a:rPr>
              <a:t> </a:t>
            </a:r>
            <a:r>
              <a:rPr sz="1400" spc="-9" dirty="0">
                <a:latin typeface="Arial MT"/>
                <a:cs typeface="Arial MT"/>
              </a:rPr>
              <a:t>(ventes</a:t>
            </a:r>
            <a:r>
              <a:rPr sz="1400" spc="-41" dirty="0">
                <a:latin typeface="Arial MT"/>
                <a:cs typeface="Arial MT"/>
              </a:rPr>
              <a:t> </a:t>
            </a:r>
            <a:r>
              <a:rPr sz="1400" dirty="0">
                <a:latin typeface="Arial MT"/>
                <a:cs typeface="Arial MT"/>
              </a:rPr>
              <a:t>sur</a:t>
            </a:r>
            <a:r>
              <a:rPr sz="1400" spc="-18" dirty="0">
                <a:latin typeface="Arial MT"/>
                <a:cs typeface="Arial MT"/>
              </a:rPr>
              <a:t> des</a:t>
            </a:r>
            <a:r>
              <a:rPr sz="1400" spc="-41" dirty="0">
                <a:latin typeface="Arial MT"/>
                <a:cs typeface="Arial MT"/>
              </a:rPr>
              <a:t> </a:t>
            </a:r>
            <a:r>
              <a:rPr sz="1400" spc="-18" dirty="0">
                <a:latin typeface="Arial MT"/>
                <a:cs typeface="Arial MT"/>
              </a:rPr>
              <a:t>marchés,</a:t>
            </a:r>
            <a:r>
              <a:rPr sz="1400" spc="-27" dirty="0">
                <a:latin typeface="Arial MT"/>
                <a:cs typeface="Arial MT"/>
              </a:rPr>
              <a:t> </a:t>
            </a:r>
            <a:r>
              <a:rPr sz="1400" dirty="0">
                <a:latin typeface="Arial MT"/>
                <a:cs typeface="Arial MT"/>
              </a:rPr>
              <a:t>actions</a:t>
            </a:r>
            <a:r>
              <a:rPr sz="1400" spc="-32" dirty="0">
                <a:latin typeface="Arial MT"/>
                <a:cs typeface="Arial MT"/>
              </a:rPr>
              <a:t> </a:t>
            </a:r>
            <a:r>
              <a:rPr sz="1400" dirty="0">
                <a:latin typeface="Arial MT"/>
                <a:cs typeface="Arial MT"/>
              </a:rPr>
              <a:t>pour</a:t>
            </a:r>
            <a:r>
              <a:rPr sz="1400" spc="-45" dirty="0">
                <a:latin typeface="Arial MT"/>
                <a:cs typeface="Arial MT"/>
              </a:rPr>
              <a:t> </a:t>
            </a:r>
            <a:r>
              <a:rPr sz="1400" dirty="0">
                <a:latin typeface="Arial MT"/>
                <a:cs typeface="Arial MT"/>
              </a:rPr>
              <a:t>financer</a:t>
            </a:r>
            <a:r>
              <a:rPr sz="1400" spc="-32" dirty="0">
                <a:latin typeface="Arial MT"/>
                <a:cs typeface="Arial MT"/>
              </a:rPr>
              <a:t> </a:t>
            </a:r>
            <a:r>
              <a:rPr sz="1400" spc="-23" dirty="0">
                <a:latin typeface="Arial MT"/>
                <a:cs typeface="Arial MT"/>
              </a:rPr>
              <a:t>une </a:t>
            </a:r>
            <a:r>
              <a:rPr sz="1400" spc="-18" dirty="0">
                <a:latin typeface="Arial MT"/>
                <a:cs typeface="Arial MT"/>
              </a:rPr>
              <a:t>association, recherche</a:t>
            </a:r>
            <a:r>
              <a:rPr sz="1400" spc="-14" dirty="0">
                <a:latin typeface="Arial MT"/>
                <a:cs typeface="Arial MT"/>
              </a:rPr>
              <a:t> </a:t>
            </a:r>
            <a:r>
              <a:rPr sz="1400" dirty="0">
                <a:latin typeface="Arial MT"/>
                <a:cs typeface="Arial MT"/>
              </a:rPr>
              <a:t>de</a:t>
            </a:r>
            <a:r>
              <a:rPr sz="1400" spc="14" dirty="0">
                <a:latin typeface="Arial MT"/>
                <a:cs typeface="Arial MT"/>
              </a:rPr>
              <a:t> </a:t>
            </a:r>
            <a:r>
              <a:rPr sz="1400" spc="-9" dirty="0">
                <a:latin typeface="Arial MT"/>
                <a:cs typeface="Arial MT"/>
              </a:rPr>
              <a:t>sponsors).</a:t>
            </a:r>
            <a:endParaRPr sz="1400" dirty="0">
              <a:latin typeface="Arial MT"/>
              <a:cs typeface="Arial MT"/>
            </a:endParaRPr>
          </a:p>
          <a:p>
            <a:pPr marL="223416" marR="73705">
              <a:lnSpc>
                <a:spcPct val="112900"/>
              </a:lnSpc>
              <a:spcBef>
                <a:spcPts val="295"/>
              </a:spcBef>
            </a:pPr>
            <a:r>
              <a:rPr sz="1400" spc="-27" dirty="0">
                <a:latin typeface="Arial MT"/>
                <a:cs typeface="Arial MT"/>
              </a:rPr>
              <a:t>Si</a:t>
            </a:r>
            <a:r>
              <a:rPr sz="1400" spc="-36" dirty="0">
                <a:latin typeface="Arial MT"/>
                <a:cs typeface="Arial MT"/>
              </a:rPr>
              <a:t> </a:t>
            </a:r>
            <a:r>
              <a:rPr sz="1400" dirty="0">
                <a:latin typeface="Arial MT"/>
                <a:cs typeface="Arial MT"/>
              </a:rPr>
              <a:t>vous</a:t>
            </a:r>
            <a:r>
              <a:rPr sz="1400" spc="-41" dirty="0">
                <a:latin typeface="Arial MT"/>
                <a:cs typeface="Arial MT"/>
              </a:rPr>
              <a:t> </a:t>
            </a:r>
            <a:r>
              <a:rPr sz="1400" spc="-18" dirty="0">
                <a:latin typeface="Arial MT"/>
                <a:cs typeface="Arial MT"/>
              </a:rPr>
              <a:t>avez</a:t>
            </a:r>
            <a:r>
              <a:rPr sz="1400" spc="-36" dirty="0">
                <a:latin typeface="Arial MT"/>
                <a:cs typeface="Arial MT"/>
              </a:rPr>
              <a:t> </a:t>
            </a:r>
            <a:r>
              <a:rPr sz="1400" spc="-27" dirty="0">
                <a:latin typeface="Arial MT"/>
                <a:cs typeface="Arial MT"/>
              </a:rPr>
              <a:t>créé,</a:t>
            </a:r>
            <a:r>
              <a:rPr sz="1400" spc="-36" dirty="0">
                <a:latin typeface="Arial MT"/>
                <a:cs typeface="Arial MT"/>
              </a:rPr>
              <a:t> </a:t>
            </a:r>
            <a:r>
              <a:rPr sz="1400" dirty="0">
                <a:latin typeface="Arial MT"/>
                <a:cs typeface="Arial MT"/>
              </a:rPr>
              <a:t>ou</a:t>
            </a:r>
            <a:r>
              <a:rPr sz="1400" spc="-32" dirty="0">
                <a:latin typeface="Arial MT"/>
                <a:cs typeface="Arial MT"/>
              </a:rPr>
              <a:t> </a:t>
            </a:r>
            <a:r>
              <a:rPr sz="1400" spc="-27" dirty="0">
                <a:latin typeface="Arial MT"/>
                <a:cs typeface="Arial MT"/>
              </a:rPr>
              <a:t>essayé</a:t>
            </a:r>
            <a:r>
              <a:rPr sz="1400" spc="-50" dirty="0">
                <a:latin typeface="Arial MT"/>
                <a:cs typeface="Arial MT"/>
              </a:rPr>
              <a:t> </a:t>
            </a:r>
            <a:r>
              <a:rPr sz="1400" dirty="0">
                <a:latin typeface="Arial MT"/>
                <a:cs typeface="Arial MT"/>
              </a:rPr>
              <a:t>de</a:t>
            </a:r>
            <a:r>
              <a:rPr sz="1400" spc="-41" dirty="0">
                <a:latin typeface="Arial MT"/>
                <a:cs typeface="Arial MT"/>
              </a:rPr>
              <a:t> </a:t>
            </a:r>
            <a:r>
              <a:rPr sz="1400" spc="-9" dirty="0">
                <a:latin typeface="Arial MT"/>
                <a:cs typeface="Arial MT"/>
              </a:rPr>
              <a:t>créer</a:t>
            </a:r>
            <a:r>
              <a:rPr sz="1400" spc="-36" dirty="0">
                <a:latin typeface="Arial MT"/>
                <a:cs typeface="Arial MT"/>
              </a:rPr>
              <a:t> </a:t>
            </a:r>
            <a:r>
              <a:rPr sz="1400" dirty="0">
                <a:latin typeface="Arial MT"/>
                <a:cs typeface="Arial MT"/>
              </a:rPr>
              <a:t>votre</a:t>
            </a:r>
            <a:r>
              <a:rPr sz="1400" spc="-41" dirty="0">
                <a:latin typeface="Arial MT"/>
                <a:cs typeface="Arial MT"/>
              </a:rPr>
              <a:t> </a:t>
            </a:r>
            <a:r>
              <a:rPr sz="1400" spc="-9" dirty="0">
                <a:latin typeface="Arial MT"/>
                <a:cs typeface="Arial MT"/>
              </a:rPr>
              <a:t>entreprise,</a:t>
            </a:r>
            <a:r>
              <a:rPr sz="1400" spc="-45" dirty="0">
                <a:latin typeface="Arial MT"/>
                <a:cs typeface="Arial MT"/>
              </a:rPr>
              <a:t> </a:t>
            </a:r>
            <a:r>
              <a:rPr sz="1400" dirty="0">
                <a:latin typeface="Arial MT"/>
                <a:cs typeface="Arial MT"/>
              </a:rPr>
              <a:t>c’est</a:t>
            </a:r>
            <a:r>
              <a:rPr sz="1400" spc="-32" dirty="0">
                <a:latin typeface="Arial MT"/>
                <a:cs typeface="Arial MT"/>
              </a:rPr>
              <a:t> </a:t>
            </a:r>
            <a:r>
              <a:rPr sz="1400" spc="-23" dirty="0">
                <a:latin typeface="Arial MT"/>
                <a:cs typeface="Arial MT"/>
              </a:rPr>
              <a:t>le </a:t>
            </a:r>
            <a:r>
              <a:rPr sz="1400" dirty="0">
                <a:latin typeface="Arial MT"/>
                <a:cs typeface="Arial MT"/>
              </a:rPr>
              <a:t>moment</a:t>
            </a:r>
            <a:r>
              <a:rPr sz="1400" spc="-68" dirty="0">
                <a:latin typeface="Arial MT"/>
                <a:cs typeface="Arial MT"/>
              </a:rPr>
              <a:t> </a:t>
            </a:r>
            <a:r>
              <a:rPr sz="1400" dirty="0">
                <a:latin typeface="Arial MT"/>
                <a:cs typeface="Arial MT"/>
              </a:rPr>
              <a:t>de</a:t>
            </a:r>
            <a:r>
              <a:rPr sz="1400" spc="-54" dirty="0">
                <a:latin typeface="Arial MT"/>
                <a:cs typeface="Arial MT"/>
              </a:rPr>
              <a:t> </a:t>
            </a:r>
            <a:r>
              <a:rPr sz="1400" spc="-9" dirty="0">
                <a:latin typeface="Arial MT"/>
                <a:cs typeface="Arial MT"/>
              </a:rPr>
              <a:t>le</a:t>
            </a:r>
            <a:r>
              <a:rPr sz="1400" spc="-41" dirty="0">
                <a:latin typeface="Arial MT"/>
                <a:cs typeface="Arial MT"/>
              </a:rPr>
              <a:t> </a:t>
            </a:r>
            <a:r>
              <a:rPr sz="1400" dirty="0">
                <a:latin typeface="Arial MT"/>
                <a:cs typeface="Arial MT"/>
              </a:rPr>
              <a:t>dire</a:t>
            </a:r>
            <a:r>
              <a:rPr sz="1400" spc="-36" dirty="0">
                <a:latin typeface="Arial MT"/>
                <a:cs typeface="Arial MT"/>
              </a:rPr>
              <a:t> </a:t>
            </a:r>
            <a:r>
              <a:rPr sz="1400" spc="-54" dirty="0">
                <a:latin typeface="Arial MT"/>
                <a:cs typeface="Arial MT"/>
              </a:rPr>
              <a:t>:</a:t>
            </a:r>
            <a:r>
              <a:rPr sz="1400" spc="-23" dirty="0">
                <a:latin typeface="Arial MT"/>
                <a:cs typeface="Arial MT"/>
              </a:rPr>
              <a:t> </a:t>
            </a:r>
            <a:r>
              <a:rPr sz="1400" dirty="0">
                <a:latin typeface="Arial MT"/>
                <a:cs typeface="Arial MT"/>
              </a:rPr>
              <a:t>ventes</a:t>
            </a:r>
            <a:r>
              <a:rPr sz="1400" spc="-45" dirty="0">
                <a:latin typeface="Arial MT"/>
                <a:cs typeface="Arial MT"/>
              </a:rPr>
              <a:t> </a:t>
            </a:r>
            <a:r>
              <a:rPr sz="1400" dirty="0">
                <a:latin typeface="Arial MT"/>
                <a:cs typeface="Arial MT"/>
              </a:rPr>
              <a:t>de</a:t>
            </a:r>
            <a:r>
              <a:rPr sz="1400" spc="-50" dirty="0">
                <a:latin typeface="Arial MT"/>
                <a:cs typeface="Arial MT"/>
              </a:rPr>
              <a:t> </a:t>
            </a:r>
            <a:r>
              <a:rPr sz="1400" dirty="0">
                <a:latin typeface="Arial MT"/>
                <a:cs typeface="Arial MT"/>
              </a:rPr>
              <a:t>bijoux</a:t>
            </a:r>
            <a:r>
              <a:rPr sz="1400" spc="-50" dirty="0">
                <a:latin typeface="Arial MT"/>
                <a:cs typeface="Arial MT"/>
              </a:rPr>
              <a:t> </a:t>
            </a:r>
            <a:r>
              <a:rPr sz="1400" dirty="0">
                <a:latin typeface="Arial MT"/>
                <a:cs typeface="Arial MT"/>
              </a:rPr>
              <a:t>que</a:t>
            </a:r>
            <a:r>
              <a:rPr sz="1400" spc="-41" dirty="0">
                <a:latin typeface="Arial MT"/>
                <a:cs typeface="Arial MT"/>
              </a:rPr>
              <a:t> </a:t>
            </a:r>
            <a:r>
              <a:rPr sz="1400" dirty="0">
                <a:latin typeface="Arial MT"/>
                <a:cs typeface="Arial MT"/>
              </a:rPr>
              <a:t>vous</a:t>
            </a:r>
            <a:r>
              <a:rPr sz="1400" spc="-41" dirty="0">
                <a:latin typeface="Arial MT"/>
                <a:cs typeface="Arial MT"/>
              </a:rPr>
              <a:t> </a:t>
            </a:r>
            <a:r>
              <a:rPr sz="1400" spc="-18" dirty="0">
                <a:latin typeface="Arial MT"/>
                <a:cs typeface="Arial MT"/>
              </a:rPr>
              <a:t>avez</a:t>
            </a:r>
            <a:r>
              <a:rPr sz="1400" spc="-50" dirty="0">
                <a:latin typeface="Arial MT"/>
                <a:cs typeface="Arial MT"/>
              </a:rPr>
              <a:t> </a:t>
            </a:r>
            <a:r>
              <a:rPr sz="1400" spc="-9" dirty="0">
                <a:latin typeface="Arial MT"/>
                <a:cs typeface="Arial MT"/>
              </a:rPr>
              <a:t>créés, </a:t>
            </a:r>
            <a:r>
              <a:rPr sz="1400" spc="-18" dirty="0">
                <a:latin typeface="Arial MT"/>
                <a:cs typeface="Arial MT"/>
              </a:rPr>
              <a:t>commerce</a:t>
            </a:r>
            <a:r>
              <a:rPr sz="1400" spc="-41" dirty="0">
                <a:latin typeface="Arial MT"/>
                <a:cs typeface="Arial MT"/>
              </a:rPr>
              <a:t> </a:t>
            </a:r>
            <a:r>
              <a:rPr sz="1400" dirty="0">
                <a:latin typeface="Arial MT"/>
                <a:cs typeface="Arial MT"/>
              </a:rPr>
              <a:t>de</a:t>
            </a:r>
            <a:r>
              <a:rPr sz="1400" spc="-32" dirty="0">
                <a:latin typeface="Arial MT"/>
                <a:cs typeface="Arial MT"/>
              </a:rPr>
              <a:t> </a:t>
            </a:r>
            <a:r>
              <a:rPr sz="1400" dirty="0">
                <a:latin typeface="Arial MT"/>
                <a:cs typeface="Arial MT"/>
              </a:rPr>
              <a:t>pull</a:t>
            </a:r>
            <a:r>
              <a:rPr sz="1400" spc="-14" dirty="0">
                <a:latin typeface="Arial MT"/>
                <a:cs typeface="Arial MT"/>
              </a:rPr>
              <a:t> </a:t>
            </a:r>
            <a:r>
              <a:rPr sz="1400" spc="-23" dirty="0">
                <a:latin typeface="Arial MT"/>
                <a:cs typeface="Arial MT"/>
              </a:rPr>
              <a:t>avec </a:t>
            </a:r>
            <a:r>
              <a:rPr sz="1400" dirty="0">
                <a:latin typeface="Arial MT"/>
                <a:cs typeface="Arial MT"/>
              </a:rPr>
              <a:t>votre</a:t>
            </a:r>
            <a:r>
              <a:rPr sz="1400" spc="-32" dirty="0">
                <a:latin typeface="Arial MT"/>
                <a:cs typeface="Arial MT"/>
              </a:rPr>
              <a:t> </a:t>
            </a:r>
            <a:r>
              <a:rPr sz="1400" spc="-9" dirty="0">
                <a:latin typeface="Arial MT"/>
                <a:cs typeface="Arial MT"/>
              </a:rPr>
              <a:t>logo,</a:t>
            </a:r>
            <a:r>
              <a:rPr sz="1400" spc="-23" dirty="0">
                <a:latin typeface="Arial MT"/>
                <a:cs typeface="Arial MT"/>
              </a:rPr>
              <a:t> </a:t>
            </a:r>
            <a:r>
              <a:rPr sz="1400" spc="-9" dirty="0">
                <a:latin typeface="Arial MT"/>
                <a:cs typeface="Arial MT"/>
              </a:rPr>
              <a:t>revente</a:t>
            </a:r>
            <a:r>
              <a:rPr sz="1400" spc="-50" dirty="0">
                <a:latin typeface="Arial MT"/>
                <a:cs typeface="Arial MT"/>
              </a:rPr>
              <a:t> </a:t>
            </a:r>
            <a:r>
              <a:rPr sz="1400" dirty="0">
                <a:latin typeface="Arial MT"/>
                <a:cs typeface="Arial MT"/>
              </a:rPr>
              <a:t>d’articles</a:t>
            </a:r>
            <a:r>
              <a:rPr sz="1400" spc="-18" dirty="0">
                <a:latin typeface="Arial MT"/>
                <a:cs typeface="Arial MT"/>
              </a:rPr>
              <a:t> dénichés</a:t>
            </a:r>
            <a:r>
              <a:rPr sz="1400" spc="-41" dirty="0">
                <a:latin typeface="Arial MT"/>
                <a:cs typeface="Arial MT"/>
              </a:rPr>
              <a:t> </a:t>
            </a:r>
            <a:r>
              <a:rPr sz="1400" dirty="0">
                <a:latin typeface="Arial MT"/>
                <a:cs typeface="Arial MT"/>
              </a:rPr>
              <a:t>à</a:t>
            </a:r>
            <a:r>
              <a:rPr sz="1400" spc="-5" dirty="0">
                <a:latin typeface="Arial MT"/>
                <a:cs typeface="Arial MT"/>
              </a:rPr>
              <a:t> </a:t>
            </a:r>
            <a:r>
              <a:rPr sz="1400" spc="-23" dirty="0">
                <a:latin typeface="Arial MT"/>
                <a:cs typeface="Arial MT"/>
              </a:rPr>
              <a:t>bas </a:t>
            </a:r>
            <a:r>
              <a:rPr sz="1400" dirty="0">
                <a:latin typeface="Arial MT"/>
                <a:cs typeface="Arial MT"/>
              </a:rPr>
              <a:t>prix,</a:t>
            </a:r>
            <a:r>
              <a:rPr sz="1400" spc="-36" dirty="0">
                <a:latin typeface="Arial MT"/>
                <a:cs typeface="Arial MT"/>
              </a:rPr>
              <a:t> </a:t>
            </a:r>
            <a:r>
              <a:rPr sz="1400" spc="-9" dirty="0">
                <a:latin typeface="Arial MT"/>
                <a:cs typeface="Arial MT"/>
              </a:rPr>
              <a:t>créations</a:t>
            </a:r>
            <a:r>
              <a:rPr sz="1400" spc="-50" dirty="0">
                <a:latin typeface="Arial MT"/>
                <a:cs typeface="Arial MT"/>
              </a:rPr>
              <a:t> </a:t>
            </a:r>
            <a:r>
              <a:rPr sz="1400" dirty="0">
                <a:latin typeface="Arial MT"/>
                <a:cs typeface="Arial MT"/>
              </a:rPr>
              <a:t>de</a:t>
            </a:r>
            <a:r>
              <a:rPr sz="1400" spc="-50" dirty="0">
                <a:latin typeface="Arial MT"/>
                <a:cs typeface="Arial MT"/>
              </a:rPr>
              <a:t> </a:t>
            </a:r>
            <a:r>
              <a:rPr sz="1400" spc="-9" dirty="0">
                <a:latin typeface="Arial MT"/>
                <a:cs typeface="Arial MT"/>
              </a:rPr>
              <a:t>logos,</a:t>
            </a:r>
            <a:r>
              <a:rPr sz="1400" spc="-41" dirty="0">
                <a:latin typeface="Arial MT"/>
                <a:cs typeface="Arial MT"/>
              </a:rPr>
              <a:t> </a:t>
            </a:r>
            <a:r>
              <a:rPr sz="1400" dirty="0">
                <a:latin typeface="Arial MT"/>
                <a:cs typeface="Arial MT"/>
              </a:rPr>
              <a:t>de</a:t>
            </a:r>
            <a:r>
              <a:rPr sz="1400" spc="-36" dirty="0">
                <a:latin typeface="Arial MT"/>
                <a:cs typeface="Arial MT"/>
              </a:rPr>
              <a:t> </a:t>
            </a:r>
            <a:r>
              <a:rPr sz="1400" dirty="0">
                <a:latin typeface="Arial MT"/>
                <a:cs typeface="Arial MT"/>
              </a:rPr>
              <a:t>sites</a:t>
            </a:r>
            <a:r>
              <a:rPr sz="1400" spc="-41" dirty="0">
                <a:latin typeface="Arial MT"/>
                <a:cs typeface="Arial MT"/>
              </a:rPr>
              <a:t> </a:t>
            </a:r>
            <a:r>
              <a:rPr sz="1400" dirty="0">
                <a:latin typeface="Arial MT"/>
                <a:cs typeface="Arial MT"/>
              </a:rPr>
              <a:t>Internet,</a:t>
            </a:r>
            <a:r>
              <a:rPr sz="1400" spc="-50" dirty="0">
                <a:latin typeface="Arial MT"/>
                <a:cs typeface="Arial MT"/>
              </a:rPr>
              <a:t> </a:t>
            </a:r>
            <a:r>
              <a:rPr sz="1400" dirty="0">
                <a:latin typeface="Arial MT"/>
                <a:cs typeface="Arial MT"/>
              </a:rPr>
              <a:t>réparation</a:t>
            </a:r>
            <a:r>
              <a:rPr sz="1400" spc="-41" dirty="0">
                <a:latin typeface="Arial MT"/>
                <a:cs typeface="Arial MT"/>
              </a:rPr>
              <a:t> </a:t>
            </a:r>
            <a:r>
              <a:rPr sz="1400" spc="-9" dirty="0">
                <a:latin typeface="Arial MT"/>
                <a:cs typeface="Arial MT"/>
              </a:rPr>
              <a:t>d’ordinateurs, </a:t>
            </a:r>
            <a:r>
              <a:rPr sz="1400" spc="-18" dirty="0">
                <a:latin typeface="Arial MT"/>
                <a:cs typeface="Arial MT"/>
              </a:rPr>
              <a:t>etc.</a:t>
            </a:r>
            <a:endParaRPr sz="1400" dirty="0">
              <a:latin typeface="Arial MT"/>
              <a:cs typeface="Arial MT"/>
            </a:endParaRPr>
          </a:p>
          <a:p>
            <a:pPr marL="221114" indent="-152016">
              <a:spcBef>
                <a:spcPts val="444"/>
              </a:spcBef>
              <a:buFont typeface="Microsoft Sans Serif"/>
              <a:buChar char="•"/>
              <a:tabLst>
                <a:tab pos="221114" algn="l"/>
              </a:tabLst>
            </a:pPr>
            <a:r>
              <a:rPr sz="1400" b="1" spc="-27" dirty="0">
                <a:latin typeface="Arial"/>
                <a:cs typeface="Arial"/>
              </a:rPr>
              <a:t>Pratiques</a:t>
            </a:r>
            <a:r>
              <a:rPr sz="1400" b="1" spc="5" dirty="0">
                <a:latin typeface="Arial"/>
                <a:cs typeface="Arial"/>
              </a:rPr>
              <a:t> </a:t>
            </a:r>
            <a:r>
              <a:rPr sz="1400" b="1" spc="-36" dirty="0">
                <a:latin typeface="Arial"/>
                <a:cs typeface="Arial"/>
              </a:rPr>
              <a:t>sportives</a:t>
            </a:r>
            <a:r>
              <a:rPr sz="1400" b="1" spc="9" dirty="0">
                <a:latin typeface="Arial"/>
                <a:cs typeface="Arial"/>
              </a:rPr>
              <a:t> </a:t>
            </a:r>
            <a:r>
              <a:rPr sz="1400" b="1" spc="-45" dirty="0">
                <a:latin typeface="Arial"/>
                <a:cs typeface="Arial"/>
              </a:rPr>
              <a:t>:</a:t>
            </a:r>
            <a:endParaRPr sz="1400" dirty="0">
              <a:latin typeface="Arial"/>
              <a:cs typeface="Arial"/>
            </a:endParaRPr>
          </a:p>
          <a:p>
            <a:pPr marL="223416" marR="138772">
              <a:lnSpc>
                <a:spcPct val="112700"/>
              </a:lnSpc>
              <a:spcBef>
                <a:spcPts val="295"/>
              </a:spcBef>
            </a:pPr>
            <a:r>
              <a:rPr sz="1400" spc="-9" dirty="0">
                <a:latin typeface="Arial MT"/>
                <a:cs typeface="Arial MT"/>
              </a:rPr>
              <a:t>engagements</a:t>
            </a:r>
            <a:r>
              <a:rPr sz="1400" spc="-14" dirty="0">
                <a:latin typeface="Arial MT"/>
                <a:cs typeface="Arial MT"/>
              </a:rPr>
              <a:t> </a:t>
            </a:r>
            <a:r>
              <a:rPr sz="1400" dirty="0">
                <a:latin typeface="Arial MT"/>
                <a:cs typeface="Arial MT"/>
              </a:rPr>
              <a:t>sportifs,</a:t>
            </a:r>
            <a:r>
              <a:rPr sz="1400" spc="5" dirty="0">
                <a:latin typeface="Arial MT"/>
                <a:cs typeface="Arial MT"/>
              </a:rPr>
              <a:t> </a:t>
            </a:r>
            <a:r>
              <a:rPr sz="1400" dirty="0">
                <a:latin typeface="Arial MT"/>
                <a:cs typeface="Arial MT"/>
              </a:rPr>
              <a:t>compétitions</a:t>
            </a:r>
            <a:r>
              <a:rPr sz="1400" spc="-27" dirty="0">
                <a:latin typeface="Arial MT"/>
                <a:cs typeface="Arial MT"/>
              </a:rPr>
              <a:t> </a:t>
            </a:r>
            <a:r>
              <a:rPr sz="1400" spc="-9" dirty="0">
                <a:latin typeface="Arial MT"/>
                <a:cs typeface="Arial MT"/>
              </a:rPr>
              <a:t>(départementales,</a:t>
            </a:r>
            <a:r>
              <a:rPr sz="1400" spc="-23" dirty="0">
                <a:latin typeface="Arial MT"/>
                <a:cs typeface="Arial MT"/>
              </a:rPr>
              <a:t> </a:t>
            </a:r>
            <a:r>
              <a:rPr sz="1400" spc="-9" dirty="0">
                <a:latin typeface="Arial MT"/>
                <a:cs typeface="Arial MT"/>
              </a:rPr>
              <a:t>régionales, </a:t>
            </a:r>
            <a:r>
              <a:rPr sz="1400" spc="-18" dirty="0">
                <a:latin typeface="Arial MT"/>
                <a:cs typeface="Arial MT"/>
              </a:rPr>
              <a:t>nationales).</a:t>
            </a:r>
            <a:r>
              <a:rPr sz="1400" spc="-41" dirty="0">
                <a:latin typeface="Arial MT"/>
                <a:cs typeface="Arial MT"/>
              </a:rPr>
              <a:t> </a:t>
            </a:r>
            <a:r>
              <a:rPr sz="1400" dirty="0">
                <a:latin typeface="Arial MT"/>
                <a:cs typeface="Arial MT"/>
              </a:rPr>
              <a:t>Indiquer</a:t>
            </a:r>
            <a:r>
              <a:rPr sz="1400" spc="-36" dirty="0">
                <a:latin typeface="Arial MT"/>
                <a:cs typeface="Arial MT"/>
              </a:rPr>
              <a:t> </a:t>
            </a:r>
            <a:r>
              <a:rPr sz="1400" dirty="0">
                <a:latin typeface="Arial MT"/>
                <a:cs typeface="Arial MT"/>
              </a:rPr>
              <a:t>vos</a:t>
            </a:r>
            <a:r>
              <a:rPr sz="1400" spc="-18" dirty="0">
                <a:latin typeface="Arial MT"/>
                <a:cs typeface="Arial MT"/>
              </a:rPr>
              <a:t> </a:t>
            </a:r>
            <a:r>
              <a:rPr sz="1400" spc="-9" dirty="0">
                <a:latin typeface="Arial MT"/>
                <a:cs typeface="Arial MT"/>
              </a:rPr>
              <a:t>rôles</a:t>
            </a:r>
            <a:r>
              <a:rPr sz="1400" spc="-32" dirty="0">
                <a:latin typeface="Arial MT"/>
                <a:cs typeface="Arial MT"/>
              </a:rPr>
              <a:t> </a:t>
            </a:r>
            <a:r>
              <a:rPr sz="1400" dirty="0">
                <a:latin typeface="Arial MT"/>
                <a:cs typeface="Arial MT"/>
              </a:rPr>
              <a:t>(par</a:t>
            </a:r>
            <a:r>
              <a:rPr sz="1400" spc="-32" dirty="0">
                <a:latin typeface="Arial MT"/>
                <a:cs typeface="Arial MT"/>
              </a:rPr>
              <a:t> </a:t>
            </a:r>
            <a:r>
              <a:rPr sz="1400" spc="-18" dirty="0">
                <a:latin typeface="Arial MT"/>
                <a:cs typeface="Arial MT"/>
              </a:rPr>
              <a:t>exemple</a:t>
            </a:r>
            <a:r>
              <a:rPr sz="1400" spc="-32" dirty="0">
                <a:latin typeface="Arial MT"/>
                <a:cs typeface="Arial MT"/>
              </a:rPr>
              <a:t> </a:t>
            </a:r>
            <a:r>
              <a:rPr sz="1400" spc="-9" dirty="0">
                <a:latin typeface="Arial MT"/>
                <a:cs typeface="Arial MT"/>
              </a:rPr>
              <a:t>capitaine,</a:t>
            </a:r>
            <a:r>
              <a:rPr sz="1400" spc="-27" dirty="0">
                <a:latin typeface="Arial MT"/>
                <a:cs typeface="Arial MT"/>
              </a:rPr>
              <a:t> </a:t>
            </a:r>
            <a:r>
              <a:rPr sz="1400" spc="-18" dirty="0">
                <a:latin typeface="Arial MT"/>
                <a:cs typeface="Arial MT"/>
              </a:rPr>
              <a:t>ailier,</a:t>
            </a:r>
            <a:r>
              <a:rPr sz="1400" spc="-23" dirty="0">
                <a:latin typeface="Arial MT"/>
                <a:cs typeface="Arial MT"/>
              </a:rPr>
              <a:t> </a:t>
            </a:r>
            <a:r>
              <a:rPr sz="1400" dirty="0">
                <a:latin typeface="Arial MT"/>
                <a:cs typeface="Arial MT"/>
              </a:rPr>
              <a:t>et</a:t>
            </a:r>
            <a:r>
              <a:rPr sz="1400" spc="-18" dirty="0">
                <a:latin typeface="Arial MT"/>
                <a:cs typeface="Arial MT"/>
              </a:rPr>
              <a:t> </a:t>
            </a:r>
            <a:r>
              <a:rPr sz="1400" spc="-23" dirty="0">
                <a:latin typeface="Arial MT"/>
                <a:cs typeface="Arial MT"/>
              </a:rPr>
              <a:t>ce </a:t>
            </a:r>
            <a:r>
              <a:rPr sz="1400" spc="-9" dirty="0">
                <a:latin typeface="Arial MT"/>
                <a:cs typeface="Arial MT"/>
              </a:rPr>
              <a:t>que</a:t>
            </a:r>
            <a:r>
              <a:rPr sz="1400" spc="-36" dirty="0">
                <a:latin typeface="Arial MT"/>
                <a:cs typeface="Arial MT"/>
              </a:rPr>
              <a:t> </a:t>
            </a:r>
            <a:r>
              <a:rPr sz="1400" spc="-23" dirty="0">
                <a:latin typeface="Arial MT"/>
                <a:cs typeface="Arial MT"/>
              </a:rPr>
              <a:t>cela </a:t>
            </a:r>
            <a:r>
              <a:rPr sz="1400" spc="-9" dirty="0">
                <a:latin typeface="Arial MT"/>
                <a:cs typeface="Arial MT"/>
              </a:rPr>
              <a:t>implique),</a:t>
            </a:r>
            <a:r>
              <a:rPr sz="1400" spc="-45" dirty="0">
                <a:latin typeface="Arial MT"/>
                <a:cs typeface="Arial MT"/>
              </a:rPr>
              <a:t> </a:t>
            </a:r>
            <a:r>
              <a:rPr sz="1400" spc="-9" dirty="0">
                <a:latin typeface="Arial MT"/>
                <a:cs typeface="Arial MT"/>
              </a:rPr>
              <a:t>le</a:t>
            </a:r>
            <a:r>
              <a:rPr sz="1400" spc="-18" dirty="0">
                <a:latin typeface="Arial MT"/>
                <a:cs typeface="Arial MT"/>
              </a:rPr>
              <a:t> </a:t>
            </a:r>
            <a:r>
              <a:rPr sz="1400" dirty="0">
                <a:latin typeface="Arial MT"/>
                <a:cs typeface="Arial MT"/>
              </a:rPr>
              <a:t>rythme</a:t>
            </a:r>
            <a:r>
              <a:rPr sz="1400" spc="-41" dirty="0">
                <a:latin typeface="Arial MT"/>
                <a:cs typeface="Arial MT"/>
              </a:rPr>
              <a:t> </a:t>
            </a:r>
            <a:r>
              <a:rPr sz="1400" dirty="0">
                <a:latin typeface="Arial MT"/>
                <a:cs typeface="Arial MT"/>
              </a:rPr>
              <a:t>de</a:t>
            </a:r>
            <a:r>
              <a:rPr sz="1400" spc="-36" dirty="0">
                <a:latin typeface="Arial MT"/>
                <a:cs typeface="Arial MT"/>
              </a:rPr>
              <a:t> </a:t>
            </a:r>
            <a:r>
              <a:rPr sz="1400" dirty="0">
                <a:latin typeface="Arial MT"/>
                <a:cs typeface="Arial MT"/>
              </a:rPr>
              <a:t>vos</a:t>
            </a:r>
            <a:r>
              <a:rPr sz="1400" spc="-23" dirty="0">
                <a:latin typeface="Arial MT"/>
                <a:cs typeface="Arial MT"/>
              </a:rPr>
              <a:t> </a:t>
            </a:r>
            <a:r>
              <a:rPr sz="1400" spc="-9" dirty="0">
                <a:latin typeface="Arial MT"/>
                <a:cs typeface="Arial MT"/>
              </a:rPr>
              <a:t>entraînements</a:t>
            </a:r>
            <a:r>
              <a:rPr sz="1400" spc="-32" dirty="0">
                <a:latin typeface="Arial MT"/>
                <a:cs typeface="Arial MT"/>
              </a:rPr>
              <a:t> </a:t>
            </a:r>
            <a:r>
              <a:rPr sz="1400" dirty="0">
                <a:latin typeface="Arial MT"/>
                <a:cs typeface="Arial MT"/>
              </a:rPr>
              <a:t>ou</a:t>
            </a:r>
            <a:r>
              <a:rPr sz="1400" spc="-36" dirty="0">
                <a:latin typeface="Arial MT"/>
                <a:cs typeface="Arial MT"/>
              </a:rPr>
              <a:t> </a:t>
            </a:r>
            <a:r>
              <a:rPr sz="1400" spc="-23" dirty="0">
                <a:latin typeface="Arial MT"/>
                <a:cs typeface="Arial MT"/>
              </a:rPr>
              <a:t>des </a:t>
            </a:r>
            <a:r>
              <a:rPr sz="1400" dirty="0">
                <a:latin typeface="Arial MT"/>
                <a:cs typeface="Arial MT"/>
              </a:rPr>
              <a:t>compétitions,</a:t>
            </a:r>
            <a:r>
              <a:rPr sz="1400" spc="-63" dirty="0">
                <a:latin typeface="Arial MT"/>
                <a:cs typeface="Arial MT"/>
              </a:rPr>
              <a:t> </a:t>
            </a:r>
            <a:r>
              <a:rPr sz="1400" dirty="0">
                <a:latin typeface="Arial MT"/>
                <a:cs typeface="Arial MT"/>
              </a:rPr>
              <a:t>vos</a:t>
            </a:r>
            <a:r>
              <a:rPr sz="1400" spc="-45" dirty="0">
                <a:latin typeface="Arial MT"/>
                <a:cs typeface="Arial MT"/>
              </a:rPr>
              <a:t> </a:t>
            </a:r>
            <a:r>
              <a:rPr sz="1400" spc="-9" dirty="0">
                <a:latin typeface="Arial MT"/>
                <a:cs typeface="Arial MT"/>
              </a:rPr>
              <a:t>résultats.</a:t>
            </a:r>
            <a:endParaRPr sz="1400" dirty="0">
              <a:latin typeface="Arial MT"/>
              <a:cs typeface="Arial MT"/>
            </a:endParaRPr>
          </a:p>
        </p:txBody>
      </p:sp>
      <p:sp>
        <p:nvSpPr>
          <p:cNvPr id="7" name="object 7"/>
          <p:cNvSpPr txBox="1"/>
          <p:nvPr/>
        </p:nvSpPr>
        <p:spPr>
          <a:xfrm>
            <a:off x="1127464" y="3064969"/>
            <a:ext cx="4274706" cy="446004"/>
          </a:xfrm>
          <a:prstGeom prst="rect">
            <a:avLst/>
          </a:prstGeom>
        </p:spPr>
        <p:txBody>
          <a:bodyPr vert="horz" wrap="square" lIns="0" tIns="14971" rIns="0" bIns="0" rtlCol="0">
            <a:spAutoFit/>
          </a:bodyPr>
          <a:lstStyle/>
          <a:p>
            <a:pPr marL="11516">
              <a:spcBef>
                <a:spcPts val="118"/>
              </a:spcBef>
            </a:pPr>
            <a:r>
              <a:rPr sz="2000" b="1" dirty="0">
                <a:solidFill>
                  <a:srgbClr val="111C5D"/>
                </a:solidFill>
                <a:latin typeface="Arial"/>
                <a:cs typeface="Arial"/>
              </a:rPr>
              <a:t>Des</a:t>
            </a:r>
            <a:r>
              <a:rPr sz="2000" b="1" spc="-82" dirty="0">
                <a:solidFill>
                  <a:srgbClr val="111C5D"/>
                </a:solidFill>
                <a:latin typeface="Arial"/>
                <a:cs typeface="Arial"/>
              </a:rPr>
              <a:t> </a:t>
            </a:r>
            <a:r>
              <a:rPr sz="2000" b="1" dirty="0">
                <a:solidFill>
                  <a:srgbClr val="111C5D"/>
                </a:solidFill>
                <a:latin typeface="Arial"/>
                <a:cs typeface="Arial"/>
              </a:rPr>
              <a:t>idées</a:t>
            </a:r>
            <a:r>
              <a:rPr sz="2000" b="1" spc="-103" dirty="0">
                <a:solidFill>
                  <a:srgbClr val="111C5D"/>
                </a:solidFill>
                <a:latin typeface="Arial"/>
                <a:cs typeface="Arial"/>
              </a:rPr>
              <a:t> </a:t>
            </a:r>
            <a:r>
              <a:rPr sz="2000" b="1" dirty="0">
                <a:solidFill>
                  <a:srgbClr val="111C5D"/>
                </a:solidFill>
                <a:latin typeface="Arial"/>
                <a:cs typeface="Arial"/>
              </a:rPr>
              <a:t>à</a:t>
            </a:r>
            <a:r>
              <a:rPr sz="2000" b="1" spc="-82" dirty="0">
                <a:solidFill>
                  <a:srgbClr val="111C5D"/>
                </a:solidFill>
                <a:latin typeface="Arial"/>
                <a:cs typeface="Arial"/>
              </a:rPr>
              <a:t> </a:t>
            </a:r>
            <a:r>
              <a:rPr sz="2000" b="1" spc="-9" dirty="0">
                <a:solidFill>
                  <a:srgbClr val="111C5D"/>
                </a:solidFill>
                <a:latin typeface="Arial"/>
                <a:cs typeface="Arial"/>
              </a:rPr>
              <a:t>mettre</a:t>
            </a:r>
            <a:r>
              <a:rPr sz="2000" b="1" spc="-100" dirty="0">
                <a:solidFill>
                  <a:srgbClr val="111C5D"/>
                </a:solidFill>
                <a:latin typeface="Arial"/>
                <a:cs typeface="Arial"/>
              </a:rPr>
              <a:t> </a:t>
            </a:r>
            <a:r>
              <a:rPr sz="2000" b="1" dirty="0">
                <a:solidFill>
                  <a:srgbClr val="111C5D"/>
                </a:solidFill>
                <a:latin typeface="Arial"/>
                <a:cs typeface="Arial"/>
              </a:rPr>
              <a:t>en</a:t>
            </a:r>
            <a:r>
              <a:rPr sz="2000" b="1" spc="-73" dirty="0">
                <a:solidFill>
                  <a:srgbClr val="111C5D"/>
                </a:solidFill>
                <a:latin typeface="Arial"/>
                <a:cs typeface="Arial"/>
              </a:rPr>
              <a:t> </a:t>
            </a:r>
            <a:r>
              <a:rPr sz="2000" b="1" dirty="0">
                <a:solidFill>
                  <a:srgbClr val="111C5D"/>
                </a:solidFill>
                <a:latin typeface="Arial"/>
                <a:cs typeface="Arial"/>
              </a:rPr>
              <a:t>avant</a:t>
            </a:r>
            <a:r>
              <a:rPr sz="2000" b="1" spc="-100" dirty="0">
                <a:solidFill>
                  <a:srgbClr val="111C5D"/>
                </a:solidFill>
                <a:latin typeface="Arial"/>
                <a:cs typeface="Arial"/>
              </a:rPr>
              <a:t> </a:t>
            </a:r>
            <a:r>
              <a:rPr sz="2800" spc="-45" dirty="0">
                <a:solidFill>
                  <a:srgbClr val="111C5D"/>
                </a:solidFill>
                <a:latin typeface="SimSun-ExtB"/>
                <a:cs typeface="SimSun-ExtB"/>
              </a:rPr>
              <a:t>→</a:t>
            </a:r>
            <a:endParaRPr sz="2800" dirty="0">
              <a:latin typeface="SimSun-ExtB"/>
              <a:cs typeface="SimSun-ExtB"/>
            </a:endParaRPr>
          </a:p>
        </p:txBody>
      </p:sp>
      <p:sp>
        <p:nvSpPr>
          <p:cNvPr id="8" name="object 8"/>
          <p:cNvSpPr/>
          <p:nvPr/>
        </p:nvSpPr>
        <p:spPr>
          <a:xfrm>
            <a:off x="1535838" y="3613212"/>
            <a:ext cx="2379214" cy="97654"/>
          </a:xfrm>
          <a:custGeom>
            <a:avLst/>
            <a:gdLst/>
            <a:ahLst/>
            <a:cxnLst/>
            <a:rect l="l" t="t" r="r" b="b"/>
            <a:pathLst>
              <a:path w="558164">
                <a:moveTo>
                  <a:pt x="0" y="0"/>
                </a:moveTo>
                <a:lnTo>
                  <a:pt x="557784" y="0"/>
                </a:lnTo>
              </a:path>
            </a:pathLst>
          </a:custGeom>
          <a:ln w="33528">
            <a:solidFill>
              <a:srgbClr val="F27021"/>
            </a:solidFill>
          </a:ln>
        </p:spPr>
        <p:txBody>
          <a:bodyPr wrap="square" lIns="0" tIns="0" rIns="0" bIns="0" rtlCol="0"/>
          <a:lstStyle/>
          <a:p>
            <a:endParaRPr sz="1632"/>
          </a:p>
        </p:txBody>
      </p:sp>
    </p:spTree>
    <p:extLst>
      <p:ext uri="{BB962C8B-B14F-4D97-AF65-F5344CB8AC3E}">
        <p14:creationId xmlns:p14="http://schemas.microsoft.com/office/powerpoint/2010/main" val="32552207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236500" y="790903"/>
            <a:ext cx="3998485" cy="4747090"/>
            <a:chOff x="5501640" y="872191"/>
            <a:chExt cx="4409440" cy="5234985"/>
          </a:xfrm>
        </p:grpSpPr>
        <p:sp>
          <p:nvSpPr>
            <p:cNvPr id="3" name="object 3"/>
            <p:cNvSpPr/>
            <p:nvPr/>
          </p:nvSpPr>
          <p:spPr>
            <a:xfrm>
              <a:off x="5501640" y="1453896"/>
              <a:ext cx="4409440" cy="4653280"/>
            </a:xfrm>
            <a:custGeom>
              <a:avLst/>
              <a:gdLst/>
              <a:ahLst/>
              <a:cxnLst/>
              <a:rect l="l" t="t" r="r" b="b"/>
              <a:pathLst>
                <a:path w="4409440" h="4653280">
                  <a:moveTo>
                    <a:pt x="4224527" y="4652772"/>
                  </a:moveTo>
                  <a:lnTo>
                    <a:pt x="184403" y="4652772"/>
                  </a:lnTo>
                  <a:lnTo>
                    <a:pt x="153924" y="4651248"/>
                  </a:lnTo>
                  <a:lnTo>
                    <a:pt x="91440" y="4642103"/>
                  </a:lnTo>
                  <a:lnTo>
                    <a:pt x="41148" y="4610100"/>
                  </a:lnTo>
                  <a:lnTo>
                    <a:pt x="6095" y="4544567"/>
                  </a:lnTo>
                  <a:lnTo>
                    <a:pt x="0" y="4498848"/>
                  </a:lnTo>
                  <a:lnTo>
                    <a:pt x="0" y="155448"/>
                  </a:lnTo>
                  <a:lnTo>
                    <a:pt x="10667" y="91439"/>
                  </a:lnTo>
                  <a:lnTo>
                    <a:pt x="41148" y="42672"/>
                  </a:lnTo>
                  <a:lnTo>
                    <a:pt x="108203" y="6096"/>
                  </a:lnTo>
                  <a:lnTo>
                    <a:pt x="153924" y="1524"/>
                  </a:lnTo>
                  <a:lnTo>
                    <a:pt x="184403" y="0"/>
                  </a:lnTo>
                  <a:lnTo>
                    <a:pt x="4187951" y="0"/>
                  </a:lnTo>
                  <a:lnTo>
                    <a:pt x="4224527" y="0"/>
                  </a:lnTo>
                  <a:lnTo>
                    <a:pt x="4279391" y="3048"/>
                  </a:lnTo>
                  <a:lnTo>
                    <a:pt x="4317491" y="10668"/>
                  </a:lnTo>
                  <a:lnTo>
                    <a:pt x="4366259" y="42672"/>
                  </a:lnTo>
                  <a:lnTo>
                    <a:pt x="4402835" y="108204"/>
                  </a:lnTo>
                  <a:lnTo>
                    <a:pt x="4408931" y="184404"/>
                  </a:lnTo>
                  <a:lnTo>
                    <a:pt x="4408931" y="4468367"/>
                  </a:lnTo>
                  <a:lnTo>
                    <a:pt x="4405883" y="4523232"/>
                  </a:lnTo>
                  <a:lnTo>
                    <a:pt x="4398263" y="4561332"/>
                  </a:lnTo>
                  <a:lnTo>
                    <a:pt x="4366259" y="4610100"/>
                  </a:lnTo>
                  <a:lnTo>
                    <a:pt x="4300727" y="4646675"/>
                  </a:lnTo>
                  <a:lnTo>
                    <a:pt x="4255007" y="4651248"/>
                  </a:lnTo>
                  <a:lnTo>
                    <a:pt x="4224527" y="4652772"/>
                  </a:lnTo>
                  <a:close/>
                </a:path>
              </a:pathLst>
            </a:custGeom>
            <a:solidFill>
              <a:srgbClr val="FDFDFF"/>
            </a:solidFill>
          </p:spPr>
          <p:txBody>
            <a:bodyPr wrap="square" lIns="0" tIns="0" rIns="0" bIns="0" rtlCol="0"/>
            <a:lstStyle/>
            <a:p>
              <a:endParaRPr sz="1632"/>
            </a:p>
          </p:txBody>
        </p:sp>
        <p:pic>
          <p:nvPicPr>
            <p:cNvPr id="4" name="object 4"/>
            <p:cNvPicPr/>
            <p:nvPr/>
          </p:nvPicPr>
          <p:blipFill>
            <a:blip r:embed="rId2" cstate="print"/>
            <a:stretch>
              <a:fillRect/>
            </a:stretch>
          </p:blipFill>
          <p:spPr>
            <a:xfrm>
              <a:off x="5843679" y="872191"/>
              <a:ext cx="144779" cy="150875"/>
            </a:xfrm>
            <a:prstGeom prst="rect">
              <a:avLst/>
            </a:prstGeom>
          </p:spPr>
        </p:pic>
      </p:grpSp>
      <p:pic>
        <p:nvPicPr>
          <p:cNvPr id="7" name="object 7"/>
          <p:cNvPicPr/>
          <p:nvPr/>
        </p:nvPicPr>
        <p:blipFill>
          <a:blip r:embed="rId3" cstate="print"/>
          <a:stretch>
            <a:fillRect/>
          </a:stretch>
        </p:blipFill>
        <p:spPr>
          <a:xfrm>
            <a:off x="6546661" y="2436226"/>
            <a:ext cx="131286" cy="131286"/>
          </a:xfrm>
          <a:prstGeom prst="rect">
            <a:avLst/>
          </a:prstGeom>
        </p:spPr>
      </p:pic>
      <p:sp>
        <p:nvSpPr>
          <p:cNvPr id="8" name="object 8"/>
          <p:cNvSpPr txBox="1"/>
          <p:nvPr/>
        </p:nvSpPr>
        <p:spPr>
          <a:xfrm>
            <a:off x="6690751" y="730875"/>
            <a:ext cx="4628277" cy="2146637"/>
          </a:xfrm>
          <a:prstGeom prst="rect">
            <a:avLst/>
          </a:prstGeom>
        </p:spPr>
        <p:txBody>
          <a:bodyPr vert="horz" wrap="square" lIns="0" tIns="11516" rIns="0" bIns="0" rtlCol="0">
            <a:spAutoFit/>
          </a:bodyPr>
          <a:lstStyle/>
          <a:p>
            <a:pPr marL="11516" marR="45490" indent="8061">
              <a:lnSpc>
                <a:spcPct val="111800"/>
              </a:lnSpc>
              <a:spcBef>
                <a:spcPts val="91"/>
              </a:spcBef>
            </a:pPr>
            <a:r>
              <a:rPr sz="1400" spc="-9" dirty="0">
                <a:latin typeface="Arial MT"/>
                <a:cs typeface="Arial MT"/>
              </a:rPr>
              <a:t>Lorsque</a:t>
            </a:r>
            <a:r>
              <a:rPr sz="1400" spc="-18" dirty="0">
                <a:latin typeface="Arial MT"/>
                <a:cs typeface="Arial MT"/>
              </a:rPr>
              <a:t> </a:t>
            </a:r>
            <a:r>
              <a:rPr sz="1400" dirty="0">
                <a:latin typeface="Arial MT"/>
                <a:cs typeface="Arial MT"/>
              </a:rPr>
              <a:t>tu </a:t>
            </a:r>
            <a:r>
              <a:rPr sz="1400" spc="-9" dirty="0">
                <a:latin typeface="Arial MT"/>
                <a:cs typeface="Arial MT"/>
              </a:rPr>
              <a:t>parles</a:t>
            </a:r>
            <a:r>
              <a:rPr sz="1400" spc="-5" dirty="0">
                <a:latin typeface="Arial MT"/>
                <a:cs typeface="Arial MT"/>
              </a:rPr>
              <a:t> </a:t>
            </a:r>
            <a:r>
              <a:rPr sz="1400" dirty="0">
                <a:latin typeface="Arial MT"/>
                <a:cs typeface="Arial MT"/>
              </a:rPr>
              <a:t>de</a:t>
            </a:r>
            <a:r>
              <a:rPr sz="1400" spc="-5" dirty="0">
                <a:latin typeface="Arial MT"/>
                <a:cs typeface="Arial MT"/>
              </a:rPr>
              <a:t> </a:t>
            </a:r>
            <a:r>
              <a:rPr sz="1400" dirty="0">
                <a:latin typeface="Arial MT"/>
                <a:cs typeface="Arial MT"/>
              </a:rPr>
              <a:t>tes</a:t>
            </a:r>
            <a:r>
              <a:rPr sz="1400" spc="-18" dirty="0">
                <a:latin typeface="Arial MT"/>
                <a:cs typeface="Arial MT"/>
              </a:rPr>
              <a:t> </a:t>
            </a:r>
            <a:r>
              <a:rPr sz="1400" spc="-23" dirty="0">
                <a:latin typeface="Arial MT"/>
                <a:cs typeface="Arial MT"/>
              </a:rPr>
              <a:t>expériences,</a:t>
            </a:r>
            <a:r>
              <a:rPr sz="1400" spc="-27" dirty="0">
                <a:latin typeface="Arial MT"/>
                <a:cs typeface="Arial MT"/>
              </a:rPr>
              <a:t> </a:t>
            </a:r>
            <a:r>
              <a:rPr sz="1400" dirty="0">
                <a:latin typeface="Arial MT"/>
                <a:cs typeface="Arial MT"/>
              </a:rPr>
              <a:t>c’est</a:t>
            </a:r>
            <a:r>
              <a:rPr sz="1400" spc="-18" dirty="0">
                <a:latin typeface="Arial MT"/>
                <a:cs typeface="Arial MT"/>
              </a:rPr>
              <a:t> </a:t>
            </a:r>
            <a:r>
              <a:rPr sz="1400" dirty="0">
                <a:latin typeface="Arial MT"/>
                <a:cs typeface="Arial MT"/>
              </a:rPr>
              <a:t>important</a:t>
            </a:r>
            <a:r>
              <a:rPr sz="1400" spc="-5" dirty="0">
                <a:latin typeface="Arial MT"/>
                <a:cs typeface="Arial MT"/>
              </a:rPr>
              <a:t> </a:t>
            </a:r>
            <a:r>
              <a:rPr sz="1400" spc="-23" dirty="0">
                <a:latin typeface="Arial MT"/>
                <a:cs typeface="Arial MT"/>
              </a:rPr>
              <a:t>de </a:t>
            </a:r>
            <a:r>
              <a:rPr sz="1400" dirty="0">
                <a:latin typeface="Arial MT"/>
                <a:cs typeface="Arial MT"/>
              </a:rPr>
              <a:t>donner</a:t>
            </a:r>
            <a:r>
              <a:rPr sz="1400" spc="-54" dirty="0">
                <a:latin typeface="Arial MT"/>
                <a:cs typeface="Arial MT"/>
              </a:rPr>
              <a:t> </a:t>
            </a:r>
            <a:r>
              <a:rPr sz="1400" spc="-18" dirty="0">
                <a:latin typeface="Arial MT"/>
                <a:cs typeface="Arial MT"/>
              </a:rPr>
              <a:t>des</a:t>
            </a:r>
            <a:r>
              <a:rPr sz="1400" spc="-45" dirty="0">
                <a:latin typeface="Arial MT"/>
                <a:cs typeface="Arial MT"/>
              </a:rPr>
              <a:t> </a:t>
            </a:r>
            <a:r>
              <a:rPr sz="1400" b="1" spc="-23" dirty="0">
                <a:latin typeface="Arial"/>
                <a:cs typeface="Arial"/>
              </a:rPr>
              <a:t>détails</a:t>
            </a:r>
            <a:r>
              <a:rPr sz="1400" b="1" spc="-5" dirty="0">
                <a:latin typeface="Arial"/>
                <a:cs typeface="Arial"/>
              </a:rPr>
              <a:t> </a:t>
            </a:r>
            <a:r>
              <a:rPr sz="1400" dirty="0">
                <a:latin typeface="Arial MT"/>
                <a:cs typeface="Arial MT"/>
              </a:rPr>
              <a:t>afin</a:t>
            </a:r>
            <a:r>
              <a:rPr sz="1400" spc="-45" dirty="0">
                <a:latin typeface="Arial MT"/>
                <a:cs typeface="Arial MT"/>
              </a:rPr>
              <a:t> </a:t>
            </a:r>
            <a:r>
              <a:rPr sz="1400" dirty="0">
                <a:latin typeface="Arial MT"/>
                <a:cs typeface="Arial MT"/>
              </a:rPr>
              <a:t>de</a:t>
            </a:r>
            <a:r>
              <a:rPr sz="1400" spc="-32" dirty="0">
                <a:latin typeface="Arial MT"/>
                <a:cs typeface="Arial MT"/>
              </a:rPr>
              <a:t> </a:t>
            </a:r>
            <a:r>
              <a:rPr sz="1400" spc="-18" dirty="0">
                <a:latin typeface="Arial MT"/>
                <a:cs typeface="Arial MT"/>
              </a:rPr>
              <a:t>les</a:t>
            </a:r>
            <a:r>
              <a:rPr sz="1400" spc="-27" dirty="0">
                <a:latin typeface="Arial MT"/>
                <a:cs typeface="Arial MT"/>
              </a:rPr>
              <a:t> </a:t>
            </a:r>
            <a:r>
              <a:rPr sz="1400" spc="-9" dirty="0">
                <a:latin typeface="Arial MT"/>
                <a:cs typeface="Arial MT"/>
              </a:rPr>
              <a:t>valoriser.</a:t>
            </a:r>
            <a:endParaRPr sz="1400" dirty="0">
              <a:latin typeface="Arial MT"/>
              <a:cs typeface="Arial MT"/>
            </a:endParaRPr>
          </a:p>
          <a:p>
            <a:pPr marL="11516" marR="4607">
              <a:lnSpc>
                <a:spcPct val="112700"/>
              </a:lnSpc>
              <a:spcBef>
                <a:spcPts val="45"/>
              </a:spcBef>
            </a:pPr>
            <a:r>
              <a:rPr sz="1400" u="sng" spc="-9" dirty="0">
                <a:uFill>
                  <a:solidFill>
                    <a:srgbClr val="000000"/>
                  </a:solidFill>
                </a:uFill>
                <a:latin typeface="Arial MT"/>
                <a:cs typeface="Arial MT"/>
              </a:rPr>
              <a:t>Par</a:t>
            </a:r>
            <a:r>
              <a:rPr sz="1400" u="sng" spc="-41" dirty="0">
                <a:uFill>
                  <a:solidFill>
                    <a:srgbClr val="000000"/>
                  </a:solidFill>
                </a:uFill>
                <a:latin typeface="Arial MT"/>
                <a:cs typeface="Arial MT"/>
              </a:rPr>
              <a:t> </a:t>
            </a:r>
            <a:r>
              <a:rPr sz="1400" u="sng" spc="-18" dirty="0">
                <a:uFill>
                  <a:solidFill>
                    <a:srgbClr val="000000"/>
                  </a:solidFill>
                </a:uFill>
                <a:latin typeface="Arial MT"/>
                <a:cs typeface="Arial MT"/>
              </a:rPr>
              <a:t>exemple</a:t>
            </a:r>
            <a:r>
              <a:rPr sz="1400" spc="-41" dirty="0">
                <a:latin typeface="Arial MT"/>
                <a:cs typeface="Arial MT"/>
              </a:rPr>
              <a:t> </a:t>
            </a:r>
            <a:r>
              <a:rPr sz="1400" spc="-54" dirty="0">
                <a:latin typeface="Arial MT"/>
                <a:cs typeface="Arial MT"/>
              </a:rPr>
              <a:t>:</a:t>
            </a:r>
            <a:r>
              <a:rPr sz="1400" spc="-32" dirty="0">
                <a:latin typeface="Arial MT"/>
                <a:cs typeface="Arial MT"/>
              </a:rPr>
              <a:t> </a:t>
            </a:r>
            <a:r>
              <a:rPr sz="1400" dirty="0">
                <a:latin typeface="Arial MT"/>
                <a:cs typeface="Arial MT"/>
              </a:rPr>
              <a:t>ne</a:t>
            </a:r>
            <a:r>
              <a:rPr sz="1400" spc="-41" dirty="0">
                <a:latin typeface="Arial MT"/>
                <a:cs typeface="Arial MT"/>
              </a:rPr>
              <a:t> </a:t>
            </a:r>
            <a:r>
              <a:rPr sz="1400" dirty="0">
                <a:latin typeface="Arial MT"/>
                <a:cs typeface="Arial MT"/>
              </a:rPr>
              <a:t>rédige</a:t>
            </a:r>
            <a:r>
              <a:rPr sz="1400" spc="-32" dirty="0">
                <a:latin typeface="Arial MT"/>
                <a:cs typeface="Arial MT"/>
              </a:rPr>
              <a:t> </a:t>
            </a:r>
            <a:r>
              <a:rPr sz="1400" spc="-9" dirty="0">
                <a:latin typeface="Arial MT"/>
                <a:cs typeface="Arial MT"/>
              </a:rPr>
              <a:t>pas</a:t>
            </a:r>
            <a:r>
              <a:rPr sz="1400" spc="-23" dirty="0">
                <a:latin typeface="Arial MT"/>
                <a:cs typeface="Arial MT"/>
              </a:rPr>
              <a:t> </a:t>
            </a:r>
            <a:r>
              <a:rPr sz="1400" spc="-127" dirty="0">
                <a:latin typeface="Arial MT"/>
                <a:cs typeface="Arial MT"/>
              </a:rPr>
              <a:t>«</a:t>
            </a:r>
            <a:r>
              <a:rPr sz="1400" spc="-32" dirty="0">
                <a:latin typeface="Arial MT"/>
                <a:cs typeface="Arial MT"/>
              </a:rPr>
              <a:t> </a:t>
            </a:r>
            <a:r>
              <a:rPr sz="1400" spc="-118" dirty="0">
                <a:latin typeface="Arial MT"/>
                <a:cs typeface="Arial MT"/>
              </a:rPr>
              <a:t>Je</a:t>
            </a:r>
            <a:r>
              <a:rPr sz="1400" spc="-41" dirty="0">
                <a:latin typeface="Arial MT"/>
                <a:cs typeface="Arial MT"/>
              </a:rPr>
              <a:t> </a:t>
            </a:r>
            <a:r>
              <a:rPr sz="1400" dirty="0">
                <a:latin typeface="Arial MT"/>
                <a:cs typeface="Arial MT"/>
              </a:rPr>
              <a:t>fais</a:t>
            </a:r>
            <a:r>
              <a:rPr sz="1400" spc="-32" dirty="0">
                <a:latin typeface="Arial MT"/>
                <a:cs typeface="Arial MT"/>
              </a:rPr>
              <a:t> </a:t>
            </a:r>
            <a:r>
              <a:rPr sz="1400" dirty="0">
                <a:latin typeface="Arial MT"/>
                <a:cs typeface="Arial MT"/>
              </a:rPr>
              <a:t>du</a:t>
            </a:r>
            <a:r>
              <a:rPr sz="1400" spc="-23" dirty="0">
                <a:latin typeface="Arial MT"/>
                <a:cs typeface="Arial MT"/>
              </a:rPr>
              <a:t> </a:t>
            </a:r>
            <a:r>
              <a:rPr sz="1400" dirty="0">
                <a:latin typeface="Arial MT"/>
                <a:cs typeface="Arial MT"/>
              </a:rPr>
              <a:t>soutien</a:t>
            </a:r>
            <a:r>
              <a:rPr sz="1400" spc="-41" dirty="0">
                <a:latin typeface="Arial MT"/>
                <a:cs typeface="Arial MT"/>
              </a:rPr>
              <a:t> </a:t>
            </a:r>
            <a:r>
              <a:rPr sz="1400" spc="-18" dirty="0">
                <a:latin typeface="Arial MT"/>
                <a:cs typeface="Arial MT"/>
              </a:rPr>
              <a:t>scolaire</a:t>
            </a:r>
            <a:r>
              <a:rPr sz="1400" spc="-41" dirty="0">
                <a:latin typeface="Arial MT"/>
                <a:cs typeface="Arial MT"/>
              </a:rPr>
              <a:t> </a:t>
            </a:r>
            <a:r>
              <a:rPr sz="1400" spc="-45" dirty="0">
                <a:latin typeface="Arial MT"/>
                <a:cs typeface="Arial MT"/>
              </a:rPr>
              <a:t>» </a:t>
            </a:r>
            <a:r>
              <a:rPr sz="1400" spc="-9" dirty="0">
                <a:latin typeface="Arial MT"/>
                <a:cs typeface="Arial MT"/>
              </a:rPr>
              <a:t>mais</a:t>
            </a:r>
            <a:r>
              <a:rPr sz="1400" spc="5" dirty="0">
                <a:latin typeface="Arial MT"/>
                <a:cs typeface="Arial MT"/>
              </a:rPr>
              <a:t> </a:t>
            </a:r>
            <a:r>
              <a:rPr sz="1400" dirty="0">
                <a:latin typeface="Arial MT"/>
                <a:cs typeface="Arial MT"/>
              </a:rPr>
              <a:t>plutôt</a:t>
            </a:r>
            <a:r>
              <a:rPr sz="1400" spc="-5" dirty="0">
                <a:latin typeface="Arial MT"/>
                <a:cs typeface="Arial MT"/>
              </a:rPr>
              <a:t> </a:t>
            </a:r>
            <a:r>
              <a:rPr sz="1400" spc="-127" dirty="0">
                <a:latin typeface="Arial MT"/>
                <a:cs typeface="Arial MT"/>
              </a:rPr>
              <a:t>«</a:t>
            </a:r>
            <a:r>
              <a:rPr sz="1400" spc="5" dirty="0">
                <a:latin typeface="Arial MT"/>
                <a:cs typeface="Arial MT"/>
              </a:rPr>
              <a:t> </a:t>
            </a:r>
            <a:r>
              <a:rPr sz="1400" spc="-32" dirty="0">
                <a:latin typeface="Arial MT"/>
                <a:cs typeface="Arial MT"/>
              </a:rPr>
              <a:t>J’accompagne</a:t>
            </a:r>
            <a:r>
              <a:rPr sz="1400" spc="-18" dirty="0">
                <a:latin typeface="Arial MT"/>
                <a:cs typeface="Arial MT"/>
              </a:rPr>
              <a:t> </a:t>
            </a:r>
            <a:r>
              <a:rPr sz="1400" dirty="0">
                <a:latin typeface="Arial MT"/>
                <a:cs typeface="Arial MT"/>
              </a:rPr>
              <a:t>3</a:t>
            </a:r>
            <a:r>
              <a:rPr sz="1400" spc="-5" dirty="0">
                <a:latin typeface="Arial MT"/>
                <a:cs typeface="Arial MT"/>
              </a:rPr>
              <a:t> </a:t>
            </a:r>
            <a:r>
              <a:rPr sz="1400" spc="-18" dirty="0">
                <a:latin typeface="Arial MT"/>
                <a:cs typeface="Arial MT"/>
              </a:rPr>
              <a:t>collégiens</a:t>
            </a:r>
            <a:r>
              <a:rPr sz="1400" spc="-14" dirty="0">
                <a:latin typeface="Arial MT"/>
                <a:cs typeface="Arial MT"/>
              </a:rPr>
              <a:t> </a:t>
            </a:r>
            <a:r>
              <a:rPr sz="1400" dirty="0">
                <a:latin typeface="Arial MT"/>
                <a:cs typeface="Arial MT"/>
              </a:rPr>
              <a:t>en</a:t>
            </a:r>
            <a:r>
              <a:rPr sz="1400" spc="5" dirty="0">
                <a:latin typeface="Arial MT"/>
                <a:cs typeface="Arial MT"/>
              </a:rPr>
              <a:t> </a:t>
            </a:r>
            <a:r>
              <a:rPr sz="1400" spc="-18" dirty="0">
                <a:latin typeface="Arial MT"/>
                <a:cs typeface="Arial MT"/>
              </a:rPr>
              <a:t>aide</a:t>
            </a:r>
            <a:r>
              <a:rPr sz="1400" spc="-5" dirty="0">
                <a:latin typeface="Arial MT"/>
                <a:cs typeface="Arial MT"/>
              </a:rPr>
              <a:t> </a:t>
            </a:r>
            <a:r>
              <a:rPr sz="1400" spc="-23" dirty="0">
                <a:latin typeface="Arial MT"/>
                <a:cs typeface="Arial MT"/>
              </a:rPr>
              <a:t>aux </a:t>
            </a:r>
            <a:r>
              <a:rPr sz="1400" spc="-9" dirty="0">
                <a:latin typeface="Arial MT"/>
                <a:cs typeface="Arial MT"/>
              </a:rPr>
              <a:t>devoirs</a:t>
            </a:r>
            <a:r>
              <a:rPr sz="1400" spc="-36" dirty="0">
                <a:latin typeface="Arial MT"/>
                <a:cs typeface="Arial MT"/>
              </a:rPr>
              <a:t> </a:t>
            </a:r>
            <a:r>
              <a:rPr sz="1400" spc="-9" dirty="0">
                <a:latin typeface="Arial MT"/>
                <a:cs typeface="Arial MT"/>
              </a:rPr>
              <a:t>depuis</a:t>
            </a:r>
            <a:r>
              <a:rPr sz="1400" spc="-27" dirty="0">
                <a:latin typeface="Arial MT"/>
                <a:cs typeface="Arial MT"/>
              </a:rPr>
              <a:t> </a:t>
            </a:r>
            <a:r>
              <a:rPr sz="1400" dirty="0">
                <a:latin typeface="Arial MT"/>
                <a:cs typeface="Arial MT"/>
              </a:rPr>
              <a:t>2</a:t>
            </a:r>
            <a:r>
              <a:rPr sz="1400" spc="-5" dirty="0">
                <a:latin typeface="Arial MT"/>
                <a:cs typeface="Arial MT"/>
              </a:rPr>
              <a:t> </a:t>
            </a:r>
            <a:r>
              <a:rPr sz="1400" spc="-32" dirty="0">
                <a:latin typeface="Arial MT"/>
                <a:cs typeface="Arial MT"/>
              </a:rPr>
              <a:t>ans.</a:t>
            </a:r>
            <a:r>
              <a:rPr sz="1400" spc="-27" dirty="0">
                <a:latin typeface="Arial MT"/>
                <a:cs typeface="Arial MT"/>
              </a:rPr>
              <a:t> </a:t>
            </a:r>
            <a:r>
              <a:rPr sz="1400" spc="-41" dirty="0">
                <a:latin typeface="Arial MT"/>
                <a:cs typeface="Arial MT"/>
              </a:rPr>
              <a:t>Cela</a:t>
            </a:r>
            <a:r>
              <a:rPr sz="1400" spc="-18" dirty="0">
                <a:latin typeface="Arial MT"/>
                <a:cs typeface="Arial MT"/>
              </a:rPr>
              <a:t> </a:t>
            </a:r>
            <a:r>
              <a:rPr sz="1400" dirty="0">
                <a:latin typeface="Arial MT"/>
                <a:cs typeface="Arial MT"/>
              </a:rPr>
              <a:t>m’apprend</a:t>
            </a:r>
            <a:r>
              <a:rPr sz="1400" spc="-41" dirty="0">
                <a:latin typeface="Arial MT"/>
                <a:cs typeface="Arial MT"/>
              </a:rPr>
              <a:t> </a:t>
            </a:r>
            <a:r>
              <a:rPr sz="1400" dirty="0">
                <a:latin typeface="Arial MT"/>
                <a:cs typeface="Arial MT"/>
              </a:rPr>
              <a:t>à</a:t>
            </a:r>
            <a:r>
              <a:rPr sz="1400" spc="-5" dirty="0">
                <a:latin typeface="Arial MT"/>
                <a:cs typeface="Arial MT"/>
              </a:rPr>
              <a:t> </a:t>
            </a:r>
            <a:r>
              <a:rPr sz="1400" dirty="0">
                <a:latin typeface="Arial MT"/>
                <a:cs typeface="Arial MT"/>
              </a:rPr>
              <a:t>adapter</a:t>
            </a:r>
            <a:r>
              <a:rPr sz="1400" spc="-32" dirty="0">
                <a:latin typeface="Arial MT"/>
                <a:cs typeface="Arial MT"/>
              </a:rPr>
              <a:t> </a:t>
            </a:r>
            <a:r>
              <a:rPr sz="1400" spc="-23" dirty="0">
                <a:latin typeface="Arial MT"/>
                <a:cs typeface="Arial MT"/>
              </a:rPr>
              <a:t>mon </a:t>
            </a:r>
            <a:r>
              <a:rPr sz="1400" spc="-9" dirty="0">
                <a:latin typeface="Arial MT"/>
                <a:cs typeface="Arial MT"/>
              </a:rPr>
              <a:t>discours</a:t>
            </a:r>
            <a:r>
              <a:rPr sz="1400" spc="-18" dirty="0">
                <a:latin typeface="Arial MT"/>
                <a:cs typeface="Arial MT"/>
              </a:rPr>
              <a:t> </a:t>
            </a:r>
            <a:r>
              <a:rPr sz="1400" dirty="0">
                <a:latin typeface="Arial MT"/>
                <a:cs typeface="Arial MT"/>
              </a:rPr>
              <a:t>et</a:t>
            </a:r>
            <a:r>
              <a:rPr sz="1400" spc="-14" dirty="0">
                <a:latin typeface="Arial MT"/>
                <a:cs typeface="Arial MT"/>
              </a:rPr>
              <a:t> </a:t>
            </a:r>
            <a:r>
              <a:rPr sz="1400" dirty="0">
                <a:latin typeface="Arial MT"/>
                <a:cs typeface="Arial MT"/>
              </a:rPr>
              <a:t>à</a:t>
            </a:r>
            <a:r>
              <a:rPr sz="1400" spc="-18" dirty="0">
                <a:latin typeface="Arial MT"/>
                <a:cs typeface="Arial MT"/>
              </a:rPr>
              <a:t> </a:t>
            </a:r>
            <a:r>
              <a:rPr sz="1400" dirty="0">
                <a:latin typeface="Arial MT"/>
                <a:cs typeface="Arial MT"/>
              </a:rPr>
              <a:t>être</a:t>
            </a:r>
            <a:r>
              <a:rPr sz="1400" spc="-9" dirty="0">
                <a:latin typeface="Arial MT"/>
                <a:cs typeface="Arial MT"/>
              </a:rPr>
              <a:t> </a:t>
            </a:r>
            <a:r>
              <a:rPr sz="1400" dirty="0">
                <a:latin typeface="Arial MT"/>
                <a:cs typeface="Arial MT"/>
              </a:rPr>
              <a:t>patient</a:t>
            </a:r>
            <a:r>
              <a:rPr sz="1400" spc="-27" dirty="0">
                <a:latin typeface="Arial MT"/>
                <a:cs typeface="Arial MT"/>
              </a:rPr>
              <a:t> </a:t>
            </a:r>
            <a:r>
              <a:rPr sz="1400" spc="-23" dirty="0">
                <a:latin typeface="Arial MT"/>
                <a:cs typeface="Arial MT"/>
              </a:rPr>
              <a:t>».</a:t>
            </a:r>
            <a:endParaRPr sz="1400" dirty="0">
              <a:latin typeface="Arial MT"/>
              <a:cs typeface="Arial MT"/>
            </a:endParaRPr>
          </a:p>
          <a:p>
            <a:pPr>
              <a:spcBef>
                <a:spcPts val="36"/>
              </a:spcBef>
            </a:pPr>
            <a:endParaRPr sz="1400" dirty="0">
              <a:latin typeface="Arial MT"/>
              <a:cs typeface="Arial MT"/>
            </a:endParaRPr>
          </a:p>
          <a:p>
            <a:pPr marL="11516" marR="171594" indent="8061">
              <a:lnSpc>
                <a:spcPct val="111800"/>
              </a:lnSpc>
            </a:pPr>
            <a:r>
              <a:rPr sz="1400" spc="-18" dirty="0">
                <a:latin typeface="Arial MT"/>
                <a:cs typeface="Arial MT"/>
              </a:rPr>
              <a:t>Explique les</a:t>
            </a:r>
            <a:r>
              <a:rPr sz="1400" spc="5" dirty="0">
                <a:latin typeface="Arial MT"/>
                <a:cs typeface="Arial MT"/>
              </a:rPr>
              <a:t> </a:t>
            </a:r>
            <a:r>
              <a:rPr sz="1400" b="1" spc="-27" dirty="0">
                <a:latin typeface="Arial"/>
                <a:cs typeface="Arial"/>
              </a:rPr>
              <a:t>motivations</a:t>
            </a:r>
            <a:r>
              <a:rPr sz="1400" b="1" spc="18" dirty="0">
                <a:latin typeface="Arial"/>
                <a:cs typeface="Arial"/>
              </a:rPr>
              <a:t> </a:t>
            </a:r>
            <a:r>
              <a:rPr sz="1400" dirty="0">
                <a:latin typeface="Arial MT"/>
                <a:cs typeface="Arial MT"/>
              </a:rPr>
              <a:t>qui</a:t>
            </a:r>
            <a:r>
              <a:rPr sz="1400" spc="5" dirty="0">
                <a:latin typeface="Arial MT"/>
                <a:cs typeface="Arial MT"/>
              </a:rPr>
              <a:t> </a:t>
            </a:r>
            <a:r>
              <a:rPr sz="1400" dirty="0">
                <a:latin typeface="Arial MT"/>
                <a:cs typeface="Arial MT"/>
              </a:rPr>
              <a:t>t’ont</a:t>
            </a:r>
            <a:r>
              <a:rPr sz="1400" spc="-18" dirty="0">
                <a:latin typeface="Arial MT"/>
                <a:cs typeface="Arial MT"/>
              </a:rPr>
              <a:t> </a:t>
            </a:r>
            <a:r>
              <a:rPr sz="1400" dirty="0">
                <a:latin typeface="Arial MT"/>
                <a:cs typeface="Arial MT"/>
              </a:rPr>
              <a:t>conduit</a:t>
            </a:r>
            <a:r>
              <a:rPr sz="1400" spc="-14" dirty="0">
                <a:latin typeface="Arial MT"/>
                <a:cs typeface="Arial MT"/>
              </a:rPr>
              <a:t> </a:t>
            </a:r>
            <a:r>
              <a:rPr sz="1400" dirty="0">
                <a:latin typeface="Arial MT"/>
                <a:cs typeface="Arial MT"/>
              </a:rPr>
              <a:t>à</a:t>
            </a:r>
            <a:r>
              <a:rPr sz="1400" spc="-5" dirty="0">
                <a:latin typeface="Arial MT"/>
                <a:cs typeface="Arial MT"/>
              </a:rPr>
              <a:t> </a:t>
            </a:r>
            <a:r>
              <a:rPr sz="1400" spc="-9" dirty="0">
                <a:latin typeface="Arial MT"/>
                <a:cs typeface="Arial MT"/>
              </a:rPr>
              <a:t>t’engager dans</a:t>
            </a:r>
            <a:r>
              <a:rPr sz="1400" spc="-27" dirty="0">
                <a:latin typeface="Arial MT"/>
                <a:cs typeface="Arial MT"/>
              </a:rPr>
              <a:t> </a:t>
            </a:r>
            <a:r>
              <a:rPr sz="1400" spc="-18" dirty="0">
                <a:latin typeface="Arial MT"/>
                <a:cs typeface="Arial MT"/>
              </a:rPr>
              <a:t>chacune</a:t>
            </a:r>
            <a:r>
              <a:rPr sz="1400" spc="-41" dirty="0">
                <a:latin typeface="Arial MT"/>
                <a:cs typeface="Arial MT"/>
              </a:rPr>
              <a:t> </a:t>
            </a:r>
            <a:r>
              <a:rPr sz="1400" spc="-9" dirty="0">
                <a:latin typeface="Arial MT"/>
                <a:cs typeface="Arial MT"/>
              </a:rPr>
              <a:t>des</a:t>
            </a:r>
            <a:r>
              <a:rPr sz="1400" spc="-27" dirty="0">
                <a:latin typeface="Arial MT"/>
                <a:cs typeface="Arial MT"/>
              </a:rPr>
              <a:t> </a:t>
            </a:r>
            <a:r>
              <a:rPr sz="1400" dirty="0">
                <a:latin typeface="Arial MT"/>
                <a:cs typeface="Arial MT"/>
              </a:rPr>
              <a:t>activités</a:t>
            </a:r>
            <a:r>
              <a:rPr sz="1400" spc="-36" dirty="0">
                <a:latin typeface="Arial MT"/>
                <a:cs typeface="Arial MT"/>
              </a:rPr>
              <a:t> </a:t>
            </a:r>
            <a:r>
              <a:rPr sz="1400" dirty="0">
                <a:latin typeface="Arial MT"/>
                <a:cs typeface="Arial MT"/>
              </a:rPr>
              <a:t>que</a:t>
            </a:r>
            <a:r>
              <a:rPr sz="1400" spc="-14" dirty="0">
                <a:latin typeface="Arial MT"/>
                <a:cs typeface="Arial MT"/>
              </a:rPr>
              <a:t> </a:t>
            </a:r>
            <a:r>
              <a:rPr sz="1400" dirty="0">
                <a:latin typeface="Arial MT"/>
                <a:cs typeface="Arial MT"/>
              </a:rPr>
              <a:t>tu</a:t>
            </a:r>
            <a:r>
              <a:rPr sz="1400" spc="-27" dirty="0">
                <a:latin typeface="Arial MT"/>
                <a:cs typeface="Arial MT"/>
              </a:rPr>
              <a:t> </a:t>
            </a:r>
            <a:r>
              <a:rPr sz="1400" spc="-9" dirty="0">
                <a:latin typeface="Arial MT"/>
                <a:cs typeface="Arial MT"/>
              </a:rPr>
              <a:t>cites.</a:t>
            </a:r>
            <a:endParaRPr sz="1400" dirty="0">
              <a:latin typeface="Arial MT"/>
              <a:cs typeface="Arial MT"/>
            </a:endParaRPr>
          </a:p>
        </p:txBody>
      </p:sp>
      <p:pic>
        <p:nvPicPr>
          <p:cNvPr id="9" name="object 9"/>
          <p:cNvPicPr/>
          <p:nvPr/>
        </p:nvPicPr>
        <p:blipFill>
          <a:blip r:embed="rId4" cstate="print"/>
          <a:stretch>
            <a:fillRect/>
          </a:stretch>
        </p:blipFill>
        <p:spPr>
          <a:xfrm>
            <a:off x="6547441" y="3347118"/>
            <a:ext cx="131286" cy="135432"/>
          </a:xfrm>
          <a:prstGeom prst="rect">
            <a:avLst/>
          </a:prstGeom>
        </p:spPr>
      </p:pic>
      <p:sp>
        <p:nvSpPr>
          <p:cNvPr id="10" name="object 10"/>
          <p:cNvSpPr txBox="1"/>
          <p:nvPr/>
        </p:nvSpPr>
        <p:spPr>
          <a:xfrm>
            <a:off x="6690751" y="3283490"/>
            <a:ext cx="4628277" cy="1458756"/>
          </a:xfrm>
          <a:prstGeom prst="rect">
            <a:avLst/>
          </a:prstGeom>
        </p:spPr>
        <p:txBody>
          <a:bodyPr vert="horz" wrap="square" lIns="0" tIns="11516" rIns="0" bIns="0" rtlCol="0">
            <a:spAutoFit/>
          </a:bodyPr>
          <a:lstStyle/>
          <a:p>
            <a:pPr marL="11516" marR="411134" indent="8061">
              <a:lnSpc>
                <a:spcPct val="113599"/>
              </a:lnSpc>
              <a:spcBef>
                <a:spcPts val="91"/>
              </a:spcBef>
            </a:pPr>
            <a:r>
              <a:rPr sz="1400" spc="-9" dirty="0">
                <a:latin typeface="Arial MT"/>
                <a:cs typeface="Arial MT"/>
              </a:rPr>
              <a:t>Prends</a:t>
            </a:r>
            <a:r>
              <a:rPr sz="1400" spc="-23" dirty="0">
                <a:latin typeface="Arial MT"/>
                <a:cs typeface="Arial MT"/>
              </a:rPr>
              <a:t> </a:t>
            </a:r>
            <a:r>
              <a:rPr sz="1400" dirty="0">
                <a:latin typeface="Arial MT"/>
                <a:cs typeface="Arial MT"/>
              </a:rPr>
              <a:t>du</a:t>
            </a:r>
            <a:r>
              <a:rPr sz="1400" spc="-23" dirty="0">
                <a:latin typeface="Arial MT"/>
                <a:cs typeface="Arial MT"/>
              </a:rPr>
              <a:t> </a:t>
            </a:r>
            <a:r>
              <a:rPr sz="1400" spc="-9" dirty="0">
                <a:latin typeface="Arial MT"/>
                <a:cs typeface="Arial MT"/>
              </a:rPr>
              <a:t>recul</a:t>
            </a:r>
            <a:r>
              <a:rPr sz="1400" spc="-32" dirty="0">
                <a:latin typeface="Arial MT"/>
                <a:cs typeface="Arial MT"/>
              </a:rPr>
              <a:t> </a:t>
            </a:r>
            <a:r>
              <a:rPr sz="1400" dirty="0">
                <a:latin typeface="Arial MT"/>
                <a:cs typeface="Arial MT"/>
              </a:rPr>
              <a:t>sur</a:t>
            </a:r>
            <a:r>
              <a:rPr sz="1400" spc="-5" dirty="0">
                <a:latin typeface="Arial MT"/>
                <a:cs typeface="Arial MT"/>
              </a:rPr>
              <a:t> </a:t>
            </a:r>
            <a:r>
              <a:rPr sz="1400" dirty="0">
                <a:latin typeface="Arial MT"/>
                <a:cs typeface="Arial MT"/>
              </a:rPr>
              <a:t>tes</a:t>
            </a:r>
            <a:r>
              <a:rPr sz="1400" spc="-27" dirty="0">
                <a:latin typeface="Arial MT"/>
                <a:cs typeface="Arial MT"/>
              </a:rPr>
              <a:t> </a:t>
            </a:r>
            <a:r>
              <a:rPr sz="1400" spc="-18" dirty="0">
                <a:latin typeface="Arial MT"/>
                <a:cs typeface="Arial MT"/>
              </a:rPr>
              <a:t>expériences</a:t>
            </a:r>
            <a:r>
              <a:rPr sz="1400" spc="-41" dirty="0">
                <a:latin typeface="Arial MT"/>
                <a:cs typeface="Arial MT"/>
              </a:rPr>
              <a:t> </a:t>
            </a:r>
            <a:r>
              <a:rPr sz="1400" dirty="0">
                <a:latin typeface="Arial MT"/>
                <a:cs typeface="Arial MT"/>
              </a:rPr>
              <a:t>et</a:t>
            </a:r>
            <a:r>
              <a:rPr sz="1400" spc="-23" dirty="0">
                <a:latin typeface="Arial MT"/>
                <a:cs typeface="Arial MT"/>
              </a:rPr>
              <a:t> </a:t>
            </a:r>
            <a:r>
              <a:rPr sz="1400" spc="-9" dirty="0">
                <a:latin typeface="Arial MT"/>
                <a:cs typeface="Arial MT"/>
              </a:rPr>
              <a:t>détaille</a:t>
            </a:r>
            <a:r>
              <a:rPr sz="1400" spc="-27" dirty="0">
                <a:latin typeface="Arial MT"/>
                <a:cs typeface="Arial MT"/>
              </a:rPr>
              <a:t> </a:t>
            </a:r>
            <a:r>
              <a:rPr sz="1400" spc="-23" dirty="0">
                <a:latin typeface="Arial MT"/>
                <a:cs typeface="Arial MT"/>
              </a:rPr>
              <a:t>les </a:t>
            </a:r>
            <a:r>
              <a:rPr sz="1400" b="1" spc="-41" dirty="0">
                <a:latin typeface="Arial"/>
                <a:cs typeface="Arial"/>
              </a:rPr>
              <a:t>compétences</a:t>
            </a:r>
            <a:r>
              <a:rPr sz="1400" b="1" dirty="0">
                <a:latin typeface="Arial"/>
                <a:cs typeface="Arial"/>
              </a:rPr>
              <a:t> </a:t>
            </a:r>
            <a:r>
              <a:rPr sz="1400" spc="-9" dirty="0">
                <a:latin typeface="Arial MT"/>
                <a:cs typeface="Arial MT"/>
              </a:rPr>
              <a:t>que</a:t>
            </a:r>
            <a:r>
              <a:rPr sz="1400" spc="-36" dirty="0">
                <a:latin typeface="Arial MT"/>
                <a:cs typeface="Arial MT"/>
              </a:rPr>
              <a:t> </a:t>
            </a:r>
            <a:r>
              <a:rPr sz="1400" dirty="0">
                <a:latin typeface="Arial MT"/>
                <a:cs typeface="Arial MT"/>
              </a:rPr>
              <a:t>tu</a:t>
            </a:r>
            <a:r>
              <a:rPr sz="1400" spc="-14" dirty="0">
                <a:latin typeface="Arial MT"/>
                <a:cs typeface="Arial MT"/>
              </a:rPr>
              <a:t> </a:t>
            </a:r>
            <a:r>
              <a:rPr sz="1400" spc="-27" dirty="0">
                <a:latin typeface="Arial MT"/>
                <a:cs typeface="Arial MT"/>
              </a:rPr>
              <a:t>as </a:t>
            </a:r>
            <a:r>
              <a:rPr sz="1400" spc="-18" dirty="0">
                <a:latin typeface="Arial MT"/>
                <a:cs typeface="Arial MT"/>
              </a:rPr>
              <a:t>acquises</a:t>
            </a:r>
            <a:r>
              <a:rPr sz="1400" spc="-41" dirty="0">
                <a:latin typeface="Arial MT"/>
                <a:cs typeface="Arial MT"/>
              </a:rPr>
              <a:t> </a:t>
            </a:r>
            <a:r>
              <a:rPr sz="1400" dirty="0">
                <a:latin typeface="Arial MT"/>
                <a:cs typeface="Arial MT"/>
              </a:rPr>
              <a:t>au</a:t>
            </a:r>
            <a:r>
              <a:rPr sz="1400" spc="-32" dirty="0">
                <a:latin typeface="Arial MT"/>
                <a:cs typeface="Arial MT"/>
              </a:rPr>
              <a:t> </a:t>
            </a:r>
            <a:r>
              <a:rPr sz="1400" spc="-9" dirty="0">
                <a:latin typeface="Arial MT"/>
                <a:cs typeface="Arial MT"/>
              </a:rPr>
              <a:t>cours</a:t>
            </a:r>
            <a:r>
              <a:rPr sz="1400" spc="-36" dirty="0">
                <a:latin typeface="Arial MT"/>
                <a:cs typeface="Arial MT"/>
              </a:rPr>
              <a:t> </a:t>
            </a:r>
            <a:r>
              <a:rPr sz="1400" dirty="0">
                <a:latin typeface="Arial MT"/>
                <a:cs typeface="Arial MT"/>
              </a:rPr>
              <a:t>de</a:t>
            </a:r>
            <a:r>
              <a:rPr sz="1400" spc="-27" dirty="0">
                <a:latin typeface="Arial MT"/>
                <a:cs typeface="Arial MT"/>
              </a:rPr>
              <a:t> </a:t>
            </a:r>
            <a:r>
              <a:rPr sz="1400" spc="-23" dirty="0">
                <a:latin typeface="Arial MT"/>
                <a:cs typeface="Arial MT"/>
              </a:rPr>
              <a:t>tes </a:t>
            </a:r>
            <a:r>
              <a:rPr sz="1400" spc="-9" dirty="0">
                <a:latin typeface="Arial MT"/>
                <a:cs typeface="Arial MT"/>
              </a:rPr>
              <a:t>expériences.</a:t>
            </a:r>
            <a:endParaRPr sz="1400" dirty="0">
              <a:latin typeface="Arial MT"/>
              <a:cs typeface="Arial MT"/>
            </a:endParaRPr>
          </a:p>
          <a:p>
            <a:pPr marL="11516" marR="4607" indent="8061">
              <a:lnSpc>
                <a:spcPct val="113199"/>
              </a:lnSpc>
              <a:spcBef>
                <a:spcPts val="36"/>
              </a:spcBef>
            </a:pPr>
            <a:r>
              <a:rPr sz="1400" u="sng" dirty="0">
                <a:uFill>
                  <a:solidFill>
                    <a:srgbClr val="000000"/>
                  </a:solidFill>
                </a:uFill>
                <a:latin typeface="Arial MT"/>
                <a:cs typeface="Arial MT"/>
              </a:rPr>
              <a:t>Par</a:t>
            </a:r>
            <a:r>
              <a:rPr sz="1400" u="sng" spc="-63" dirty="0">
                <a:uFill>
                  <a:solidFill>
                    <a:srgbClr val="000000"/>
                  </a:solidFill>
                </a:uFill>
                <a:latin typeface="Arial MT"/>
                <a:cs typeface="Arial MT"/>
              </a:rPr>
              <a:t> </a:t>
            </a:r>
            <a:r>
              <a:rPr sz="1400" u="sng" spc="-18" dirty="0">
                <a:uFill>
                  <a:solidFill>
                    <a:srgbClr val="000000"/>
                  </a:solidFill>
                </a:uFill>
                <a:latin typeface="Arial MT"/>
                <a:cs typeface="Arial MT"/>
              </a:rPr>
              <a:t>exemple</a:t>
            </a:r>
            <a:r>
              <a:rPr sz="1400" spc="-50" dirty="0">
                <a:latin typeface="Arial MT"/>
                <a:cs typeface="Arial MT"/>
              </a:rPr>
              <a:t> </a:t>
            </a:r>
            <a:r>
              <a:rPr sz="1400" spc="-54" dirty="0">
                <a:latin typeface="Arial MT"/>
                <a:cs typeface="Arial MT"/>
              </a:rPr>
              <a:t>:</a:t>
            </a:r>
            <a:r>
              <a:rPr sz="1400" spc="-32" dirty="0">
                <a:latin typeface="Arial MT"/>
                <a:cs typeface="Arial MT"/>
              </a:rPr>
              <a:t> </a:t>
            </a:r>
            <a:r>
              <a:rPr sz="1400" spc="-127" dirty="0">
                <a:latin typeface="Arial MT"/>
                <a:cs typeface="Arial MT"/>
              </a:rPr>
              <a:t>«</a:t>
            </a:r>
            <a:r>
              <a:rPr sz="1400" spc="-23" dirty="0">
                <a:latin typeface="Arial MT"/>
                <a:cs typeface="Arial MT"/>
              </a:rPr>
              <a:t> </a:t>
            </a:r>
            <a:r>
              <a:rPr sz="1400" spc="-9" dirty="0">
                <a:latin typeface="Arial MT"/>
                <a:cs typeface="Arial MT"/>
              </a:rPr>
              <a:t>Lors</a:t>
            </a:r>
            <a:r>
              <a:rPr sz="1400" spc="-41" dirty="0">
                <a:latin typeface="Arial MT"/>
                <a:cs typeface="Arial MT"/>
              </a:rPr>
              <a:t> </a:t>
            </a:r>
            <a:r>
              <a:rPr sz="1400" dirty="0">
                <a:latin typeface="Arial MT"/>
                <a:cs typeface="Arial MT"/>
              </a:rPr>
              <a:t>de</a:t>
            </a:r>
            <a:r>
              <a:rPr sz="1400" spc="-36" dirty="0">
                <a:latin typeface="Arial MT"/>
                <a:cs typeface="Arial MT"/>
              </a:rPr>
              <a:t> </a:t>
            </a:r>
            <a:r>
              <a:rPr sz="1400" dirty="0">
                <a:latin typeface="Arial MT"/>
                <a:cs typeface="Arial MT"/>
              </a:rPr>
              <a:t>mon</a:t>
            </a:r>
            <a:r>
              <a:rPr sz="1400" spc="-50" dirty="0">
                <a:latin typeface="Arial MT"/>
                <a:cs typeface="Arial MT"/>
              </a:rPr>
              <a:t> </a:t>
            </a:r>
            <a:r>
              <a:rPr sz="1400" spc="-9" dirty="0">
                <a:latin typeface="Arial MT"/>
                <a:cs typeface="Arial MT"/>
              </a:rPr>
              <a:t>stage,</a:t>
            </a:r>
            <a:r>
              <a:rPr sz="1400" spc="-41" dirty="0">
                <a:latin typeface="Arial MT"/>
                <a:cs typeface="Arial MT"/>
              </a:rPr>
              <a:t> </a:t>
            </a:r>
            <a:r>
              <a:rPr sz="1400" dirty="0">
                <a:latin typeface="Arial MT"/>
                <a:cs typeface="Arial MT"/>
              </a:rPr>
              <a:t>j’ai</a:t>
            </a:r>
            <a:r>
              <a:rPr sz="1400" spc="208" dirty="0">
                <a:latin typeface="Arial MT"/>
                <a:cs typeface="Arial MT"/>
              </a:rPr>
              <a:t> </a:t>
            </a:r>
            <a:r>
              <a:rPr sz="1400" dirty="0">
                <a:latin typeface="Arial MT"/>
                <a:cs typeface="Arial MT"/>
              </a:rPr>
              <a:t>appris</a:t>
            </a:r>
            <a:r>
              <a:rPr sz="1400" spc="-36" dirty="0">
                <a:latin typeface="Arial MT"/>
                <a:cs typeface="Arial MT"/>
              </a:rPr>
              <a:t> </a:t>
            </a:r>
            <a:r>
              <a:rPr sz="1400" dirty="0">
                <a:latin typeface="Arial MT"/>
                <a:cs typeface="Arial MT"/>
              </a:rPr>
              <a:t>à</a:t>
            </a:r>
            <a:r>
              <a:rPr sz="1400" spc="-41" dirty="0">
                <a:latin typeface="Arial MT"/>
                <a:cs typeface="Arial MT"/>
              </a:rPr>
              <a:t> </a:t>
            </a:r>
            <a:r>
              <a:rPr sz="1400" spc="-9" dirty="0">
                <a:latin typeface="Arial MT"/>
                <a:cs typeface="Arial MT"/>
              </a:rPr>
              <a:t>travailler </a:t>
            </a:r>
            <a:r>
              <a:rPr sz="1400" dirty="0">
                <a:latin typeface="Arial MT"/>
                <a:cs typeface="Arial MT"/>
              </a:rPr>
              <a:t>vite</a:t>
            </a:r>
            <a:r>
              <a:rPr sz="1400" spc="-36" dirty="0">
                <a:latin typeface="Arial MT"/>
                <a:cs typeface="Arial MT"/>
              </a:rPr>
              <a:t> </a:t>
            </a:r>
            <a:r>
              <a:rPr sz="1400" dirty="0">
                <a:latin typeface="Arial MT"/>
                <a:cs typeface="Arial MT"/>
              </a:rPr>
              <a:t>et</a:t>
            </a:r>
            <a:r>
              <a:rPr sz="1400" spc="-18" dirty="0">
                <a:latin typeface="Arial MT"/>
                <a:cs typeface="Arial MT"/>
              </a:rPr>
              <a:t> </a:t>
            </a:r>
            <a:r>
              <a:rPr sz="1400" dirty="0">
                <a:latin typeface="Arial MT"/>
                <a:cs typeface="Arial MT"/>
              </a:rPr>
              <a:t>de</a:t>
            </a:r>
            <a:r>
              <a:rPr sz="1400" spc="-18" dirty="0">
                <a:latin typeface="Arial MT"/>
                <a:cs typeface="Arial MT"/>
              </a:rPr>
              <a:t> </a:t>
            </a:r>
            <a:r>
              <a:rPr sz="1400" spc="-9" dirty="0">
                <a:latin typeface="Arial MT"/>
                <a:cs typeface="Arial MT"/>
              </a:rPr>
              <a:t>manière</a:t>
            </a:r>
            <a:r>
              <a:rPr sz="1400" spc="-36" dirty="0">
                <a:latin typeface="Arial MT"/>
                <a:cs typeface="Arial MT"/>
              </a:rPr>
              <a:t> </a:t>
            </a:r>
            <a:r>
              <a:rPr sz="1400" spc="-9" dirty="0">
                <a:latin typeface="Arial MT"/>
                <a:cs typeface="Arial MT"/>
              </a:rPr>
              <a:t>efficace</a:t>
            </a:r>
            <a:r>
              <a:rPr sz="1400" spc="-36" dirty="0">
                <a:latin typeface="Arial MT"/>
                <a:cs typeface="Arial MT"/>
              </a:rPr>
              <a:t> </a:t>
            </a:r>
            <a:r>
              <a:rPr sz="1400" dirty="0">
                <a:latin typeface="Arial MT"/>
                <a:cs typeface="Arial MT"/>
              </a:rPr>
              <a:t>pour</a:t>
            </a:r>
            <a:r>
              <a:rPr sz="1400" spc="222" dirty="0">
                <a:latin typeface="Arial MT"/>
                <a:cs typeface="Arial MT"/>
              </a:rPr>
              <a:t> </a:t>
            </a:r>
            <a:r>
              <a:rPr sz="1400" spc="-9" dirty="0">
                <a:latin typeface="Arial MT"/>
                <a:cs typeface="Arial MT"/>
              </a:rPr>
              <a:t>répondre</a:t>
            </a:r>
            <a:r>
              <a:rPr sz="1400" spc="-41" dirty="0">
                <a:latin typeface="Arial MT"/>
                <a:cs typeface="Arial MT"/>
              </a:rPr>
              <a:t> </a:t>
            </a:r>
            <a:r>
              <a:rPr sz="1400" dirty="0">
                <a:latin typeface="Arial MT"/>
                <a:cs typeface="Arial MT"/>
              </a:rPr>
              <a:t>aux</a:t>
            </a:r>
            <a:r>
              <a:rPr sz="1400" spc="-14" dirty="0">
                <a:latin typeface="Arial MT"/>
                <a:cs typeface="Arial MT"/>
              </a:rPr>
              <a:t> </a:t>
            </a:r>
            <a:r>
              <a:rPr sz="1400" spc="-9" dirty="0">
                <a:latin typeface="Arial MT"/>
                <a:cs typeface="Arial MT"/>
              </a:rPr>
              <a:t>attentes des</a:t>
            </a:r>
            <a:r>
              <a:rPr sz="1400" spc="-45" dirty="0">
                <a:latin typeface="Arial MT"/>
                <a:cs typeface="Arial MT"/>
              </a:rPr>
              <a:t> </a:t>
            </a:r>
            <a:r>
              <a:rPr sz="1400" spc="-9" dirty="0">
                <a:latin typeface="Arial MT"/>
                <a:cs typeface="Arial MT"/>
              </a:rPr>
              <a:t>clients.</a:t>
            </a:r>
            <a:r>
              <a:rPr sz="1400" spc="-45" dirty="0">
                <a:latin typeface="Arial MT"/>
                <a:cs typeface="Arial MT"/>
              </a:rPr>
              <a:t> »</a:t>
            </a:r>
            <a:endParaRPr sz="1400" dirty="0">
              <a:latin typeface="Arial MT"/>
              <a:cs typeface="Arial MT"/>
            </a:endParaRPr>
          </a:p>
        </p:txBody>
      </p:sp>
      <p:pic>
        <p:nvPicPr>
          <p:cNvPr id="11" name="object 11"/>
          <p:cNvPicPr/>
          <p:nvPr/>
        </p:nvPicPr>
        <p:blipFill>
          <a:blip r:embed="rId5" cstate="print"/>
          <a:stretch>
            <a:fillRect/>
          </a:stretch>
        </p:blipFill>
        <p:spPr>
          <a:xfrm flipV="1">
            <a:off x="6547441" y="5104320"/>
            <a:ext cx="131286" cy="159796"/>
          </a:xfrm>
          <a:prstGeom prst="rect">
            <a:avLst/>
          </a:prstGeom>
        </p:spPr>
      </p:pic>
      <p:sp>
        <p:nvSpPr>
          <p:cNvPr id="12" name="object 12"/>
          <p:cNvSpPr txBox="1"/>
          <p:nvPr/>
        </p:nvSpPr>
        <p:spPr>
          <a:xfrm>
            <a:off x="6690752" y="5043393"/>
            <a:ext cx="4628278" cy="1224589"/>
          </a:xfrm>
          <a:prstGeom prst="rect">
            <a:avLst/>
          </a:prstGeom>
        </p:spPr>
        <p:txBody>
          <a:bodyPr vert="horz" wrap="square" lIns="0" tIns="11516" rIns="0" bIns="0" rtlCol="0">
            <a:spAutoFit/>
          </a:bodyPr>
          <a:lstStyle/>
          <a:p>
            <a:pPr marL="11516" marR="245298" indent="6910" algn="just">
              <a:lnSpc>
                <a:spcPct val="111800"/>
              </a:lnSpc>
              <a:spcBef>
                <a:spcPts val="91"/>
              </a:spcBef>
            </a:pPr>
            <a:r>
              <a:rPr sz="1400" dirty="0">
                <a:latin typeface="Arial MT"/>
                <a:cs typeface="Arial MT"/>
              </a:rPr>
              <a:t>Ne</a:t>
            </a:r>
            <a:r>
              <a:rPr sz="1400" spc="172" dirty="0">
                <a:latin typeface="Arial MT"/>
                <a:cs typeface="Arial MT"/>
              </a:rPr>
              <a:t> </a:t>
            </a:r>
            <a:r>
              <a:rPr sz="1400" dirty="0">
                <a:latin typeface="Arial MT"/>
                <a:cs typeface="Arial MT"/>
              </a:rPr>
              <a:t>fais</a:t>
            </a:r>
            <a:r>
              <a:rPr sz="1400" spc="181" dirty="0">
                <a:latin typeface="Arial MT"/>
                <a:cs typeface="Arial MT"/>
              </a:rPr>
              <a:t> </a:t>
            </a:r>
            <a:r>
              <a:rPr sz="1400" dirty="0">
                <a:latin typeface="Arial MT"/>
                <a:cs typeface="Arial MT"/>
              </a:rPr>
              <a:t>pas</a:t>
            </a:r>
            <a:r>
              <a:rPr sz="1400" spc="172" dirty="0">
                <a:latin typeface="Arial MT"/>
                <a:cs typeface="Arial MT"/>
              </a:rPr>
              <a:t> </a:t>
            </a:r>
            <a:r>
              <a:rPr sz="1400" dirty="0">
                <a:latin typeface="Arial MT"/>
                <a:cs typeface="Arial MT"/>
              </a:rPr>
              <a:t>une</a:t>
            </a:r>
            <a:r>
              <a:rPr sz="1400" spc="177" dirty="0">
                <a:latin typeface="Arial MT"/>
                <a:cs typeface="Arial MT"/>
              </a:rPr>
              <a:t> </a:t>
            </a:r>
            <a:r>
              <a:rPr sz="1400" dirty="0">
                <a:latin typeface="Arial MT"/>
                <a:cs typeface="Arial MT"/>
              </a:rPr>
              <a:t>liste</a:t>
            </a:r>
            <a:r>
              <a:rPr sz="1400" spc="172" dirty="0">
                <a:latin typeface="Arial MT"/>
                <a:cs typeface="Arial MT"/>
              </a:rPr>
              <a:t> </a:t>
            </a:r>
            <a:r>
              <a:rPr sz="1400" dirty="0">
                <a:latin typeface="Arial MT"/>
                <a:cs typeface="Arial MT"/>
              </a:rPr>
              <a:t>interminable</a:t>
            </a:r>
            <a:r>
              <a:rPr sz="1400" spc="177" dirty="0">
                <a:latin typeface="Arial MT"/>
                <a:cs typeface="Arial MT"/>
              </a:rPr>
              <a:t> </a:t>
            </a:r>
            <a:r>
              <a:rPr sz="1400" dirty="0">
                <a:latin typeface="Arial MT"/>
                <a:cs typeface="Arial MT"/>
              </a:rPr>
              <a:t>de</a:t>
            </a:r>
            <a:r>
              <a:rPr sz="1400" spc="177" dirty="0">
                <a:latin typeface="Arial MT"/>
                <a:cs typeface="Arial MT"/>
              </a:rPr>
              <a:t> </a:t>
            </a:r>
            <a:r>
              <a:rPr sz="1400" dirty="0">
                <a:latin typeface="Arial MT"/>
                <a:cs typeface="Arial MT"/>
              </a:rPr>
              <a:t>sujets,</a:t>
            </a:r>
            <a:r>
              <a:rPr sz="1400" spc="163" dirty="0">
                <a:latin typeface="Arial MT"/>
                <a:cs typeface="Arial MT"/>
              </a:rPr>
              <a:t> </a:t>
            </a:r>
            <a:r>
              <a:rPr sz="1400" spc="-18" dirty="0">
                <a:latin typeface="Arial MT"/>
                <a:cs typeface="Arial MT"/>
              </a:rPr>
              <a:t>mais </a:t>
            </a:r>
            <a:r>
              <a:rPr sz="1400" spc="-9" dirty="0">
                <a:latin typeface="Arial MT"/>
                <a:cs typeface="Arial MT"/>
              </a:rPr>
              <a:t>sélectionnes-</a:t>
            </a:r>
            <a:r>
              <a:rPr sz="1400" spc="-23" dirty="0">
                <a:latin typeface="Arial MT"/>
                <a:cs typeface="Arial MT"/>
              </a:rPr>
              <a:t>en</a:t>
            </a:r>
            <a:r>
              <a:rPr sz="1400" dirty="0">
                <a:latin typeface="Arial MT"/>
                <a:cs typeface="Arial MT"/>
              </a:rPr>
              <a:t> quelques-</a:t>
            </a:r>
            <a:r>
              <a:rPr sz="1400" spc="-9" dirty="0">
                <a:latin typeface="Arial MT"/>
                <a:cs typeface="Arial MT"/>
              </a:rPr>
              <a:t>uns</a:t>
            </a:r>
            <a:r>
              <a:rPr sz="1400" dirty="0">
                <a:latin typeface="Arial MT"/>
                <a:cs typeface="Arial MT"/>
              </a:rPr>
              <a:t> et</a:t>
            </a:r>
            <a:r>
              <a:rPr sz="1400" spc="45" dirty="0">
                <a:latin typeface="Arial MT"/>
                <a:cs typeface="Arial MT"/>
              </a:rPr>
              <a:t> </a:t>
            </a:r>
            <a:r>
              <a:rPr sz="1400" b="1" spc="-18" dirty="0">
                <a:latin typeface="Arial"/>
                <a:cs typeface="Arial"/>
              </a:rPr>
              <a:t>argumente</a:t>
            </a:r>
            <a:r>
              <a:rPr sz="1400" spc="-18" dirty="0">
                <a:latin typeface="Arial MT"/>
                <a:cs typeface="Arial MT"/>
              </a:rPr>
              <a:t>-les.</a:t>
            </a:r>
            <a:endParaRPr sz="1400" dirty="0">
              <a:latin typeface="Arial MT"/>
              <a:cs typeface="Arial MT"/>
            </a:endParaRPr>
          </a:p>
          <a:p>
            <a:pPr marL="11516" marR="4607" algn="just">
              <a:lnSpc>
                <a:spcPct val="112799"/>
              </a:lnSpc>
              <a:spcBef>
                <a:spcPts val="41"/>
              </a:spcBef>
            </a:pPr>
            <a:r>
              <a:rPr sz="1400" u="sng" dirty="0">
                <a:uFill>
                  <a:solidFill>
                    <a:srgbClr val="000000"/>
                  </a:solidFill>
                </a:uFill>
                <a:latin typeface="Arial MT"/>
                <a:cs typeface="Arial MT"/>
              </a:rPr>
              <a:t>Par</a:t>
            </a:r>
            <a:r>
              <a:rPr sz="1400" u="sng" spc="54" dirty="0">
                <a:uFill>
                  <a:solidFill>
                    <a:srgbClr val="000000"/>
                  </a:solidFill>
                </a:uFill>
                <a:latin typeface="Arial MT"/>
                <a:cs typeface="Arial MT"/>
              </a:rPr>
              <a:t> </a:t>
            </a:r>
            <a:r>
              <a:rPr sz="1400" u="sng" dirty="0">
                <a:uFill>
                  <a:solidFill>
                    <a:srgbClr val="000000"/>
                  </a:solidFill>
                </a:uFill>
                <a:latin typeface="Arial MT"/>
                <a:cs typeface="Arial MT"/>
              </a:rPr>
              <a:t>exemple</a:t>
            </a:r>
            <a:r>
              <a:rPr sz="1400" spc="73" dirty="0">
                <a:latin typeface="Arial MT"/>
                <a:cs typeface="Arial MT"/>
              </a:rPr>
              <a:t> </a:t>
            </a:r>
            <a:r>
              <a:rPr sz="1400" dirty="0">
                <a:latin typeface="Arial MT"/>
                <a:cs typeface="Arial MT"/>
              </a:rPr>
              <a:t>:</a:t>
            </a:r>
            <a:r>
              <a:rPr sz="1400" spc="63" dirty="0">
                <a:latin typeface="Arial MT"/>
                <a:cs typeface="Arial MT"/>
              </a:rPr>
              <a:t> </a:t>
            </a:r>
            <a:r>
              <a:rPr sz="1400" dirty="0">
                <a:latin typeface="Arial MT"/>
                <a:cs typeface="Arial MT"/>
              </a:rPr>
              <a:t>«</a:t>
            </a:r>
            <a:r>
              <a:rPr sz="1400" spc="59" dirty="0">
                <a:latin typeface="Arial MT"/>
                <a:cs typeface="Arial MT"/>
              </a:rPr>
              <a:t> </a:t>
            </a:r>
            <a:r>
              <a:rPr sz="1400" spc="-54" dirty="0">
                <a:latin typeface="Arial MT"/>
                <a:cs typeface="Arial MT"/>
              </a:rPr>
              <a:t>Je</a:t>
            </a:r>
            <a:r>
              <a:rPr sz="1400" spc="59" dirty="0">
                <a:latin typeface="Arial MT"/>
                <a:cs typeface="Arial MT"/>
              </a:rPr>
              <a:t> </a:t>
            </a:r>
            <a:r>
              <a:rPr sz="1400" dirty="0">
                <a:latin typeface="Arial MT"/>
                <a:cs typeface="Arial MT"/>
              </a:rPr>
              <a:t>fais</a:t>
            </a:r>
            <a:r>
              <a:rPr sz="1400" spc="63" dirty="0">
                <a:latin typeface="Arial MT"/>
                <a:cs typeface="Arial MT"/>
              </a:rPr>
              <a:t> </a:t>
            </a:r>
            <a:r>
              <a:rPr sz="1400" dirty="0">
                <a:latin typeface="Arial MT"/>
                <a:cs typeface="Arial MT"/>
              </a:rPr>
              <a:t>du</a:t>
            </a:r>
            <a:r>
              <a:rPr sz="1400" spc="59" dirty="0">
                <a:latin typeface="Arial MT"/>
                <a:cs typeface="Arial MT"/>
              </a:rPr>
              <a:t> </a:t>
            </a:r>
            <a:r>
              <a:rPr sz="1400" dirty="0">
                <a:latin typeface="Arial MT"/>
                <a:cs typeface="Arial MT"/>
              </a:rPr>
              <a:t>basket</a:t>
            </a:r>
            <a:r>
              <a:rPr sz="1400" spc="50" dirty="0">
                <a:latin typeface="Arial MT"/>
                <a:cs typeface="Arial MT"/>
              </a:rPr>
              <a:t> </a:t>
            </a:r>
            <a:r>
              <a:rPr sz="1400" dirty="0">
                <a:latin typeface="Arial MT"/>
                <a:cs typeface="Arial MT"/>
              </a:rPr>
              <a:t>depuis</a:t>
            </a:r>
            <a:r>
              <a:rPr sz="1400" spc="73" dirty="0">
                <a:latin typeface="Arial MT"/>
                <a:cs typeface="Arial MT"/>
              </a:rPr>
              <a:t> </a:t>
            </a:r>
            <a:r>
              <a:rPr sz="1400" dirty="0">
                <a:latin typeface="Arial MT"/>
                <a:cs typeface="Arial MT"/>
              </a:rPr>
              <a:t>que</a:t>
            </a:r>
            <a:r>
              <a:rPr sz="1400" spc="63" dirty="0">
                <a:latin typeface="Arial MT"/>
                <a:cs typeface="Arial MT"/>
              </a:rPr>
              <a:t> </a:t>
            </a:r>
            <a:r>
              <a:rPr sz="1400" dirty="0">
                <a:latin typeface="Arial MT"/>
                <a:cs typeface="Arial MT"/>
              </a:rPr>
              <a:t>j’ai</a:t>
            </a:r>
            <a:r>
              <a:rPr sz="1400" spc="63" dirty="0">
                <a:latin typeface="Arial MT"/>
                <a:cs typeface="Arial MT"/>
              </a:rPr>
              <a:t> </a:t>
            </a:r>
            <a:r>
              <a:rPr sz="1400" dirty="0">
                <a:latin typeface="Arial MT"/>
                <a:cs typeface="Arial MT"/>
              </a:rPr>
              <a:t>8</a:t>
            </a:r>
            <a:r>
              <a:rPr sz="1400" spc="73" dirty="0">
                <a:latin typeface="Arial MT"/>
                <a:cs typeface="Arial MT"/>
              </a:rPr>
              <a:t> </a:t>
            </a:r>
            <a:r>
              <a:rPr sz="1400" spc="-18" dirty="0">
                <a:latin typeface="Arial MT"/>
                <a:cs typeface="Arial MT"/>
              </a:rPr>
              <a:t>ans. </a:t>
            </a:r>
            <a:r>
              <a:rPr sz="1400" spc="-9" dirty="0">
                <a:latin typeface="Arial MT"/>
                <a:cs typeface="Arial MT"/>
              </a:rPr>
              <a:t>J’aime</a:t>
            </a:r>
            <a:r>
              <a:rPr sz="1400" spc="103" dirty="0">
                <a:latin typeface="Arial MT"/>
                <a:cs typeface="Arial MT"/>
              </a:rPr>
              <a:t> </a:t>
            </a:r>
            <a:r>
              <a:rPr sz="1400" dirty="0">
                <a:latin typeface="Arial MT"/>
                <a:cs typeface="Arial MT"/>
              </a:rPr>
              <a:t>ce</a:t>
            </a:r>
            <a:r>
              <a:rPr sz="1400" spc="113" dirty="0">
                <a:latin typeface="Arial MT"/>
                <a:cs typeface="Arial MT"/>
              </a:rPr>
              <a:t> </a:t>
            </a:r>
            <a:r>
              <a:rPr sz="1400" dirty="0">
                <a:latin typeface="Arial MT"/>
                <a:cs typeface="Arial MT"/>
              </a:rPr>
              <a:t>sport,</a:t>
            </a:r>
            <a:r>
              <a:rPr sz="1400" spc="109" dirty="0">
                <a:latin typeface="Arial MT"/>
                <a:cs typeface="Arial MT"/>
              </a:rPr>
              <a:t> </a:t>
            </a:r>
            <a:r>
              <a:rPr sz="1400" dirty="0">
                <a:latin typeface="Arial MT"/>
                <a:cs typeface="Arial MT"/>
              </a:rPr>
              <a:t>car</a:t>
            </a:r>
            <a:r>
              <a:rPr sz="1400" spc="118" dirty="0">
                <a:latin typeface="Arial MT"/>
                <a:cs typeface="Arial MT"/>
              </a:rPr>
              <a:t> </a:t>
            </a:r>
            <a:r>
              <a:rPr sz="1400" dirty="0">
                <a:latin typeface="Arial MT"/>
                <a:cs typeface="Arial MT"/>
              </a:rPr>
              <a:t>c’est</a:t>
            </a:r>
            <a:r>
              <a:rPr sz="1400" spc="113" dirty="0">
                <a:latin typeface="Arial MT"/>
                <a:cs typeface="Arial MT"/>
              </a:rPr>
              <a:t> </a:t>
            </a:r>
            <a:r>
              <a:rPr sz="1400" dirty="0">
                <a:latin typeface="Arial MT"/>
                <a:cs typeface="Arial MT"/>
              </a:rPr>
              <a:t>un</a:t>
            </a:r>
            <a:r>
              <a:rPr sz="1400" spc="122" dirty="0">
                <a:latin typeface="Arial MT"/>
                <a:cs typeface="Arial MT"/>
              </a:rPr>
              <a:t> </a:t>
            </a:r>
            <a:r>
              <a:rPr sz="1400" dirty="0">
                <a:latin typeface="Arial MT"/>
                <a:cs typeface="Arial MT"/>
              </a:rPr>
              <a:t>sport</a:t>
            </a:r>
            <a:r>
              <a:rPr sz="1400" spc="109" dirty="0">
                <a:latin typeface="Arial MT"/>
                <a:cs typeface="Arial MT"/>
              </a:rPr>
              <a:t> </a:t>
            </a:r>
            <a:r>
              <a:rPr sz="1400" dirty="0">
                <a:latin typeface="Arial MT"/>
                <a:cs typeface="Arial MT"/>
              </a:rPr>
              <a:t>d’équipe</a:t>
            </a:r>
            <a:r>
              <a:rPr sz="1400" spc="113" dirty="0">
                <a:latin typeface="Arial MT"/>
                <a:cs typeface="Arial MT"/>
              </a:rPr>
              <a:t> </a:t>
            </a:r>
            <a:r>
              <a:rPr sz="1400" dirty="0">
                <a:latin typeface="Arial MT"/>
                <a:cs typeface="Arial MT"/>
              </a:rPr>
              <a:t>qui</a:t>
            </a:r>
            <a:r>
              <a:rPr sz="1400" spc="109" dirty="0">
                <a:latin typeface="Arial MT"/>
                <a:cs typeface="Arial MT"/>
              </a:rPr>
              <a:t> </a:t>
            </a:r>
            <a:r>
              <a:rPr sz="1400" spc="-9" dirty="0">
                <a:latin typeface="Arial MT"/>
                <a:cs typeface="Arial MT"/>
              </a:rPr>
              <a:t>impose que</a:t>
            </a:r>
            <a:r>
              <a:rPr sz="1400" spc="-41" dirty="0">
                <a:latin typeface="Arial MT"/>
                <a:cs typeface="Arial MT"/>
              </a:rPr>
              <a:t> </a:t>
            </a:r>
            <a:r>
              <a:rPr sz="1400" spc="-9" dirty="0">
                <a:latin typeface="Arial MT"/>
                <a:cs typeface="Arial MT"/>
              </a:rPr>
              <a:t>chacun</a:t>
            </a:r>
            <a:r>
              <a:rPr sz="1400" spc="-41" dirty="0">
                <a:latin typeface="Arial MT"/>
                <a:cs typeface="Arial MT"/>
              </a:rPr>
              <a:t> </a:t>
            </a:r>
            <a:r>
              <a:rPr sz="1400" spc="-18" dirty="0">
                <a:latin typeface="Arial MT"/>
                <a:cs typeface="Arial MT"/>
              </a:rPr>
              <a:t>connaisse</a:t>
            </a:r>
            <a:r>
              <a:rPr sz="1400" spc="-45" dirty="0">
                <a:latin typeface="Arial MT"/>
                <a:cs typeface="Arial MT"/>
              </a:rPr>
              <a:t> </a:t>
            </a:r>
            <a:r>
              <a:rPr sz="1400" spc="-18" dirty="0">
                <a:latin typeface="Arial MT"/>
                <a:cs typeface="Arial MT"/>
              </a:rPr>
              <a:t>sa</a:t>
            </a:r>
            <a:r>
              <a:rPr sz="1400" spc="-32" dirty="0">
                <a:latin typeface="Arial MT"/>
                <a:cs typeface="Arial MT"/>
              </a:rPr>
              <a:t> </a:t>
            </a:r>
            <a:r>
              <a:rPr sz="1400" spc="-18" dirty="0">
                <a:latin typeface="Arial MT"/>
                <a:cs typeface="Arial MT"/>
              </a:rPr>
              <a:t>place</a:t>
            </a:r>
            <a:r>
              <a:rPr sz="1400" spc="-23" dirty="0">
                <a:latin typeface="Arial MT"/>
                <a:cs typeface="Arial MT"/>
              </a:rPr>
              <a:t> </a:t>
            </a:r>
            <a:r>
              <a:rPr sz="1400" dirty="0">
                <a:latin typeface="Arial MT"/>
                <a:cs typeface="Arial MT"/>
              </a:rPr>
              <a:t>et</a:t>
            </a:r>
            <a:r>
              <a:rPr sz="1400" spc="-32" dirty="0">
                <a:latin typeface="Arial MT"/>
                <a:cs typeface="Arial MT"/>
              </a:rPr>
              <a:t> </a:t>
            </a:r>
            <a:r>
              <a:rPr sz="1400" dirty="0">
                <a:latin typeface="Arial MT"/>
                <a:cs typeface="Arial MT"/>
              </a:rPr>
              <a:t>son</a:t>
            </a:r>
            <a:r>
              <a:rPr sz="1400" spc="-41" dirty="0">
                <a:latin typeface="Arial MT"/>
                <a:cs typeface="Arial MT"/>
              </a:rPr>
              <a:t> </a:t>
            </a:r>
            <a:r>
              <a:rPr sz="1400" spc="-18" dirty="0">
                <a:latin typeface="Arial MT"/>
                <a:cs typeface="Arial MT"/>
              </a:rPr>
              <a:t>rôle.</a:t>
            </a:r>
            <a:r>
              <a:rPr sz="1400" spc="-36" dirty="0">
                <a:latin typeface="Arial MT"/>
                <a:cs typeface="Arial MT"/>
              </a:rPr>
              <a:t> </a:t>
            </a:r>
            <a:r>
              <a:rPr sz="1400" spc="-45" dirty="0">
                <a:latin typeface="Arial MT"/>
                <a:cs typeface="Arial MT"/>
              </a:rPr>
              <a:t>»</a:t>
            </a:r>
            <a:endParaRPr sz="1400" dirty="0">
              <a:latin typeface="Arial MT"/>
              <a:cs typeface="Arial MT"/>
            </a:endParaRPr>
          </a:p>
        </p:txBody>
      </p:sp>
      <p:sp>
        <p:nvSpPr>
          <p:cNvPr id="13" name="object 13"/>
          <p:cNvSpPr txBox="1"/>
          <p:nvPr/>
        </p:nvSpPr>
        <p:spPr>
          <a:xfrm>
            <a:off x="1813794" y="3102278"/>
            <a:ext cx="3756064" cy="441353"/>
          </a:xfrm>
          <a:prstGeom prst="rect">
            <a:avLst/>
          </a:prstGeom>
        </p:spPr>
        <p:txBody>
          <a:bodyPr vert="horz" wrap="square" lIns="0" tIns="10365" rIns="0" bIns="0" rtlCol="0">
            <a:spAutoFit/>
          </a:bodyPr>
          <a:lstStyle/>
          <a:p>
            <a:pPr marL="11516">
              <a:spcBef>
                <a:spcPts val="82"/>
              </a:spcBef>
            </a:pPr>
            <a:r>
              <a:rPr sz="2000" b="1" spc="-41" dirty="0">
                <a:solidFill>
                  <a:srgbClr val="111C5D"/>
                </a:solidFill>
                <a:latin typeface="Arial"/>
                <a:cs typeface="Arial"/>
              </a:rPr>
              <a:t>Voici</a:t>
            </a:r>
            <a:r>
              <a:rPr sz="2000" b="1" spc="-82" dirty="0">
                <a:solidFill>
                  <a:srgbClr val="111C5D"/>
                </a:solidFill>
                <a:latin typeface="Arial"/>
                <a:cs typeface="Arial"/>
              </a:rPr>
              <a:t> </a:t>
            </a:r>
            <a:r>
              <a:rPr sz="2000" b="1" dirty="0">
                <a:solidFill>
                  <a:srgbClr val="111C5D"/>
                </a:solidFill>
                <a:latin typeface="Arial"/>
                <a:cs typeface="Arial"/>
              </a:rPr>
              <a:t>donc</a:t>
            </a:r>
            <a:r>
              <a:rPr sz="2000" b="1" spc="-100" dirty="0">
                <a:solidFill>
                  <a:srgbClr val="111C5D"/>
                </a:solidFill>
                <a:latin typeface="Arial"/>
                <a:cs typeface="Arial"/>
              </a:rPr>
              <a:t> </a:t>
            </a:r>
            <a:r>
              <a:rPr sz="2000" b="1" spc="-9" dirty="0">
                <a:solidFill>
                  <a:srgbClr val="111C5D"/>
                </a:solidFill>
                <a:latin typeface="Arial"/>
                <a:cs typeface="Arial"/>
              </a:rPr>
              <a:t>quelques</a:t>
            </a:r>
            <a:r>
              <a:rPr sz="2000" b="1" spc="-77" dirty="0">
                <a:solidFill>
                  <a:srgbClr val="111C5D"/>
                </a:solidFill>
                <a:latin typeface="Arial"/>
                <a:cs typeface="Arial"/>
              </a:rPr>
              <a:t> </a:t>
            </a:r>
            <a:r>
              <a:rPr sz="2000" b="1" spc="-18" dirty="0">
                <a:solidFill>
                  <a:srgbClr val="111C5D"/>
                </a:solidFill>
                <a:latin typeface="Arial"/>
                <a:cs typeface="Arial"/>
              </a:rPr>
              <a:t>conseils</a:t>
            </a:r>
            <a:r>
              <a:rPr sz="2800" b="1" spc="-100" dirty="0">
                <a:solidFill>
                  <a:srgbClr val="111C5D"/>
                </a:solidFill>
                <a:latin typeface="Arial"/>
                <a:cs typeface="Arial"/>
              </a:rPr>
              <a:t> </a:t>
            </a:r>
            <a:r>
              <a:rPr sz="2800" spc="-45" dirty="0">
                <a:solidFill>
                  <a:srgbClr val="111C5D"/>
                </a:solidFill>
                <a:latin typeface="SimSun-ExtB"/>
                <a:cs typeface="SimSun-ExtB"/>
              </a:rPr>
              <a:t>→</a:t>
            </a:r>
            <a:endParaRPr sz="2800" dirty="0">
              <a:latin typeface="SimSun-ExtB"/>
              <a:cs typeface="SimSun-ExtB"/>
            </a:endParaRPr>
          </a:p>
        </p:txBody>
      </p:sp>
      <p:sp>
        <p:nvSpPr>
          <p:cNvPr id="14" name="object 14"/>
          <p:cNvSpPr/>
          <p:nvPr/>
        </p:nvSpPr>
        <p:spPr>
          <a:xfrm>
            <a:off x="2272683" y="3657600"/>
            <a:ext cx="2574525" cy="195309"/>
          </a:xfrm>
          <a:custGeom>
            <a:avLst/>
            <a:gdLst/>
            <a:ahLst/>
            <a:cxnLst/>
            <a:rect l="l" t="t" r="r" b="b"/>
            <a:pathLst>
              <a:path w="558164">
                <a:moveTo>
                  <a:pt x="0" y="0"/>
                </a:moveTo>
                <a:lnTo>
                  <a:pt x="557784" y="0"/>
                </a:lnTo>
              </a:path>
            </a:pathLst>
          </a:custGeom>
          <a:ln w="33528">
            <a:solidFill>
              <a:srgbClr val="F27021"/>
            </a:solidFill>
          </a:ln>
        </p:spPr>
        <p:txBody>
          <a:bodyPr wrap="square" lIns="0" tIns="0" rIns="0" bIns="0" rtlCol="0"/>
          <a:lstStyle/>
          <a:p>
            <a:endParaRPr sz="1632"/>
          </a:p>
        </p:txBody>
      </p:sp>
    </p:spTree>
    <p:extLst>
      <p:ext uri="{BB962C8B-B14F-4D97-AF65-F5344CB8AC3E}">
        <p14:creationId xmlns:p14="http://schemas.microsoft.com/office/powerpoint/2010/main" val="693496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644179" y="1448298"/>
            <a:ext cx="3488308" cy="3959329"/>
          </a:xfrm>
          <a:custGeom>
            <a:avLst/>
            <a:gdLst/>
            <a:ahLst/>
            <a:cxnLst/>
            <a:rect l="l" t="t" r="r" b="b"/>
            <a:pathLst>
              <a:path w="3846829" h="4366260">
                <a:moveTo>
                  <a:pt x="3677411" y="4366259"/>
                </a:moveTo>
                <a:lnTo>
                  <a:pt x="169164" y="4366259"/>
                </a:lnTo>
                <a:lnTo>
                  <a:pt x="140208" y="4364735"/>
                </a:lnTo>
                <a:lnTo>
                  <a:pt x="99059" y="4355591"/>
                </a:lnTo>
                <a:lnTo>
                  <a:pt x="54864" y="4329683"/>
                </a:lnTo>
                <a:lnTo>
                  <a:pt x="22859" y="4290059"/>
                </a:lnTo>
                <a:lnTo>
                  <a:pt x="6095" y="4248911"/>
                </a:lnTo>
                <a:lnTo>
                  <a:pt x="1524" y="4198619"/>
                </a:lnTo>
                <a:lnTo>
                  <a:pt x="0" y="4165091"/>
                </a:lnTo>
                <a:lnTo>
                  <a:pt x="0" y="201168"/>
                </a:lnTo>
                <a:lnTo>
                  <a:pt x="3048" y="140208"/>
                </a:lnTo>
                <a:lnTo>
                  <a:pt x="12191" y="99060"/>
                </a:lnTo>
                <a:lnTo>
                  <a:pt x="38100" y="54864"/>
                </a:lnTo>
                <a:lnTo>
                  <a:pt x="76200" y="22859"/>
                </a:lnTo>
                <a:lnTo>
                  <a:pt x="118872" y="6096"/>
                </a:lnTo>
                <a:lnTo>
                  <a:pt x="201167" y="0"/>
                </a:lnTo>
                <a:lnTo>
                  <a:pt x="3605783" y="0"/>
                </a:lnTo>
                <a:lnTo>
                  <a:pt x="3645407" y="0"/>
                </a:lnTo>
                <a:lnTo>
                  <a:pt x="3704843" y="3048"/>
                </a:lnTo>
                <a:lnTo>
                  <a:pt x="3745991" y="12192"/>
                </a:lnTo>
                <a:lnTo>
                  <a:pt x="3790187" y="38100"/>
                </a:lnTo>
                <a:lnTo>
                  <a:pt x="3823715" y="76200"/>
                </a:lnTo>
                <a:lnTo>
                  <a:pt x="3840479" y="118872"/>
                </a:lnTo>
                <a:lnTo>
                  <a:pt x="3845051" y="167640"/>
                </a:lnTo>
                <a:lnTo>
                  <a:pt x="3845051" y="201168"/>
                </a:lnTo>
                <a:lnTo>
                  <a:pt x="3846575" y="240792"/>
                </a:lnTo>
                <a:lnTo>
                  <a:pt x="3846575" y="4126991"/>
                </a:lnTo>
                <a:lnTo>
                  <a:pt x="3845051" y="4165091"/>
                </a:lnTo>
                <a:lnTo>
                  <a:pt x="3845051" y="4198619"/>
                </a:lnTo>
                <a:lnTo>
                  <a:pt x="3834383" y="4267200"/>
                </a:lnTo>
                <a:lnTo>
                  <a:pt x="3808475" y="4311396"/>
                </a:lnTo>
                <a:lnTo>
                  <a:pt x="3770375" y="4343400"/>
                </a:lnTo>
                <a:lnTo>
                  <a:pt x="3727703" y="4360164"/>
                </a:lnTo>
                <a:lnTo>
                  <a:pt x="3704843" y="4364735"/>
                </a:lnTo>
                <a:lnTo>
                  <a:pt x="3677411" y="4366259"/>
                </a:lnTo>
                <a:close/>
              </a:path>
            </a:pathLst>
          </a:custGeom>
          <a:solidFill>
            <a:srgbClr val="FDFDFF"/>
          </a:solidFill>
        </p:spPr>
        <p:txBody>
          <a:bodyPr wrap="square" lIns="0" tIns="0" rIns="0" bIns="0" rtlCol="0"/>
          <a:lstStyle/>
          <a:p>
            <a:endParaRPr sz="1632"/>
          </a:p>
        </p:txBody>
      </p:sp>
      <p:sp>
        <p:nvSpPr>
          <p:cNvPr id="5" name="object 5"/>
          <p:cNvSpPr txBox="1"/>
          <p:nvPr/>
        </p:nvSpPr>
        <p:spPr>
          <a:xfrm>
            <a:off x="4838331" y="1544715"/>
            <a:ext cx="6187736" cy="4521706"/>
          </a:xfrm>
          <a:prstGeom prst="rect">
            <a:avLst/>
          </a:prstGeom>
        </p:spPr>
        <p:txBody>
          <a:bodyPr vert="horz" wrap="square" lIns="0" tIns="10941" rIns="0" bIns="0" rtlCol="0">
            <a:spAutoFit/>
          </a:bodyPr>
          <a:lstStyle/>
          <a:p>
            <a:pPr marL="138196" marR="187717" indent="-127256">
              <a:lnSpc>
                <a:spcPct val="113199"/>
              </a:lnSpc>
              <a:spcBef>
                <a:spcPts val="86"/>
              </a:spcBef>
              <a:buSzPct val="118181"/>
              <a:buFont typeface="Microsoft Sans Serif"/>
              <a:buChar char="•"/>
              <a:tabLst>
                <a:tab pos="138196" algn="l"/>
              </a:tabLst>
            </a:pPr>
            <a:r>
              <a:rPr sz="1400" b="1" spc="-23" dirty="0">
                <a:latin typeface="Arial"/>
                <a:cs typeface="Arial"/>
              </a:rPr>
              <a:t>Activités</a:t>
            </a:r>
            <a:r>
              <a:rPr sz="1400" b="1" spc="-5" dirty="0">
                <a:latin typeface="Arial"/>
                <a:cs typeface="Arial"/>
              </a:rPr>
              <a:t> </a:t>
            </a:r>
            <a:r>
              <a:rPr sz="1400" b="1" spc="-36" dirty="0">
                <a:latin typeface="Arial"/>
                <a:cs typeface="Arial"/>
              </a:rPr>
              <a:t>culturelles</a:t>
            </a:r>
            <a:r>
              <a:rPr sz="1400" b="1" dirty="0">
                <a:latin typeface="Arial"/>
                <a:cs typeface="Arial"/>
              </a:rPr>
              <a:t> </a:t>
            </a:r>
            <a:r>
              <a:rPr sz="1400" b="1" spc="-91" dirty="0">
                <a:latin typeface="Arial"/>
                <a:cs typeface="Arial"/>
              </a:rPr>
              <a:t>:</a:t>
            </a:r>
            <a:r>
              <a:rPr sz="1400" b="1" spc="18" dirty="0">
                <a:latin typeface="Arial"/>
                <a:cs typeface="Arial"/>
              </a:rPr>
              <a:t> </a:t>
            </a:r>
            <a:r>
              <a:rPr sz="1400" spc="-9" dirty="0">
                <a:latin typeface="Arial MT"/>
                <a:cs typeface="Arial MT"/>
              </a:rPr>
              <a:t>chanter,</a:t>
            </a:r>
            <a:r>
              <a:rPr sz="1400" spc="-14" dirty="0">
                <a:latin typeface="Arial MT"/>
                <a:cs typeface="Arial MT"/>
              </a:rPr>
              <a:t> </a:t>
            </a:r>
            <a:r>
              <a:rPr sz="1400" spc="-18" dirty="0">
                <a:latin typeface="Arial MT"/>
                <a:cs typeface="Arial MT"/>
              </a:rPr>
              <a:t>danser,</a:t>
            </a:r>
            <a:r>
              <a:rPr sz="1400" spc="-27" dirty="0">
                <a:latin typeface="Arial MT"/>
                <a:cs typeface="Arial MT"/>
              </a:rPr>
              <a:t> </a:t>
            </a:r>
            <a:r>
              <a:rPr sz="1400" spc="-18" dirty="0">
                <a:latin typeface="Arial MT"/>
                <a:cs typeface="Arial MT"/>
              </a:rPr>
              <a:t>lire, </a:t>
            </a:r>
            <a:r>
              <a:rPr sz="1400" spc="-9" dirty="0">
                <a:latin typeface="Arial MT"/>
                <a:cs typeface="Arial MT"/>
              </a:rPr>
              <a:t>peindre,</a:t>
            </a:r>
            <a:r>
              <a:rPr sz="1400" spc="-41" dirty="0">
                <a:latin typeface="Arial MT"/>
                <a:cs typeface="Arial MT"/>
              </a:rPr>
              <a:t> </a:t>
            </a:r>
            <a:r>
              <a:rPr sz="1400" dirty="0">
                <a:latin typeface="Arial MT"/>
                <a:cs typeface="Arial MT"/>
              </a:rPr>
              <a:t>visiter</a:t>
            </a:r>
            <a:r>
              <a:rPr sz="1400" spc="-32" dirty="0">
                <a:latin typeface="Arial MT"/>
                <a:cs typeface="Arial MT"/>
              </a:rPr>
              <a:t> </a:t>
            </a:r>
            <a:r>
              <a:rPr sz="1400" spc="-9" dirty="0">
                <a:latin typeface="Arial MT"/>
                <a:cs typeface="Arial MT"/>
              </a:rPr>
              <a:t>des</a:t>
            </a:r>
            <a:r>
              <a:rPr sz="1400" spc="-32" dirty="0">
                <a:latin typeface="Arial MT"/>
                <a:cs typeface="Arial MT"/>
              </a:rPr>
              <a:t> </a:t>
            </a:r>
            <a:r>
              <a:rPr sz="1400" spc="-23" dirty="0">
                <a:latin typeface="Arial MT"/>
                <a:cs typeface="Arial MT"/>
              </a:rPr>
              <a:t>musés,</a:t>
            </a:r>
            <a:r>
              <a:rPr sz="1400" spc="-36" dirty="0">
                <a:latin typeface="Arial MT"/>
                <a:cs typeface="Arial MT"/>
              </a:rPr>
              <a:t> </a:t>
            </a:r>
            <a:r>
              <a:rPr sz="1400" spc="-9" dirty="0">
                <a:latin typeface="Arial MT"/>
                <a:cs typeface="Arial MT"/>
              </a:rPr>
              <a:t>regarder</a:t>
            </a:r>
            <a:r>
              <a:rPr sz="1400" spc="-32" dirty="0">
                <a:latin typeface="Arial MT"/>
                <a:cs typeface="Arial MT"/>
              </a:rPr>
              <a:t> </a:t>
            </a:r>
            <a:r>
              <a:rPr sz="1400" spc="-9" dirty="0">
                <a:latin typeface="Arial MT"/>
                <a:cs typeface="Arial MT"/>
              </a:rPr>
              <a:t>des</a:t>
            </a:r>
            <a:r>
              <a:rPr sz="1400" spc="-32" dirty="0">
                <a:latin typeface="Arial MT"/>
                <a:cs typeface="Arial MT"/>
              </a:rPr>
              <a:t> </a:t>
            </a:r>
            <a:r>
              <a:rPr sz="1400" spc="-9" dirty="0">
                <a:latin typeface="Arial MT"/>
                <a:cs typeface="Arial MT"/>
              </a:rPr>
              <a:t>films, écouter</a:t>
            </a:r>
            <a:r>
              <a:rPr sz="1400" spc="-50" dirty="0">
                <a:latin typeface="Arial MT"/>
                <a:cs typeface="Arial MT"/>
              </a:rPr>
              <a:t> </a:t>
            </a:r>
            <a:r>
              <a:rPr sz="1400" dirty="0">
                <a:latin typeface="Arial MT"/>
                <a:cs typeface="Arial MT"/>
              </a:rPr>
              <a:t>de</a:t>
            </a:r>
            <a:r>
              <a:rPr sz="1400" spc="-45" dirty="0">
                <a:latin typeface="Arial MT"/>
                <a:cs typeface="Arial MT"/>
              </a:rPr>
              <a:t> </a:t>
            </a:r>
            <a:r>
              <a:rPr sz="1400" dirty="0">
                <a:latin typeface="Arial MT"/>
                <a:cs typeface="Arial MT"/>
              </a:rPr>
              <a:t>la</a:t>
            </a:r>
            <a:r>
              <a:rPr sz="1400" spc="-27" dirty="0">
                <a:latin typeface="Arial MT"/>
                <a:cs typeface="Arial MT"/>
              </a:rPr>
              <a:t> </a:t>
            </a:r>
            <a:r>
              <a:rPr sz="1400" spc="-18" dirty="0">
                <a:latin typeface="Arial MT"/>
                <a:cs typeface="Arial MT"/>
              </a:rPr>
              <a:t>musique,</a:t>
            </a:r>
            <a:r>
              <a:rPr sz="1400" spc="-45" dirty="0">
                <a:latin typeface="Arial MT"/>
                <a:cs typeface="Arial MT"/>
              </a:rPr>
              <a:t> </a:t>
            </a:r>
            <a:r>
              <a:rPr sz="1400" spc="-9" dirty="0">
                <a:latin typeface="Arial MT"/>
                <a:cs typeface="Arial MT"/>
              </a:rPr>
              <a:t>aller</a:t>
            </a:r>
            <a:r>
              <a:rPr sz="1400" spc="-41" dirty="0">
                <a:latin typeface="Arial MT"/>
                <a:cs typeface="Arial MT"/>
              </a:rPr>
              <a:t> </a:t>
            </a:r>
            <a:r>
              <a:rPr sz="1400" dirty="0">
                <a:latin typeface="Arial MT"/>
                <a:cs typeface="Arial MT"/>
              </a:rPr>
              <a:t>au</a:t>
            </a:r>
            <a:r>
              <a:rPr sz="1400" spc="-36" dirty="0">
                <a:latin typeface="Arial MT"/>
                <a:cs typeface="Arial MT"/>
              </a:rPr>
              <a:t> </a:t>
            </a:r>
            <a:r>
              <a:rPr sz="1400" dirty="0">
                <a:latin typeface="Arial MT"/>
                <a:cs typeface="Arial MT"/>
              </a:rPr>
              <a:t>théâtre,</a:t>
            </a:r>
            <a:r>
              <a:rPr sz="1400" spc="-36" dirty="0">
                <a:latin typeface="Arial MT"/>
                <a:cs typeface="Arial MT"/>
              </a:rPr>
              <a:t> </a:t>
            </a:r>
            <a:r>
              <a:rPr sz="1400" spc="-18" dirty="0">
                <a:latin typeface="Arial MT"/>
                <a:cs typeface="Arial MT"/>
              </a:rPr>
              <a:t>etc</a:t>
            </a:r>
            <a:r>
              <a:rPr sz="1400" spc="-18" dirty="0" smtClean="0">
                <a:latin typeface="Arial MT"/>
                <a:cs typeface="Arial MT"/>
              </a:rPr>
              <a:t>.</a:t>
            </a:r>
            <a:endParaRPr lang="fr-FR" sz="1400" spc="-18" dirty="0" smtClean="0">
              <a:latin typeface="Arial MT"/>
              <a:cs typeface="Arial MT"/>
            </a:endParaRPr>
          </a:p>
          <a:p>
            <a:pPr marL="10940" marR="187717">
              <a:lnSpc>
                <a:spcPct val="113199"/>
              </a:lnSpc>
              <a:spcBef>
                <a:spcPts val="86"/>
              </a:spcBef>
              <a:buSzPct val="118181"/>
              <a:tabLst>
                <a:tab pos="138196" algn="l"/>
              </a:tabLst>
            </a:pPr>
            <a:endParaRPr sz="1400" dirty="0">
              <a:latin typeface="Arial MT"/>
              <a:cs typeface="Arial MT"/>
            </a:endParaRPr>
          </a:p>
          <a:p>
            <a:pPr marL="138196" marR="4607" indent="-127256" algn="just">
              <a:lnSpc>
                <a:spcPct val="112700"/>
              </a:lnSpc>
              <a:spcBef>
                <a:spcPts val="295"/>
              </a:spcBef>
              <a:buSzPct val="118181"/>
              <a:buFont typeface="Microsoft Sans Serif"/>
              <a:buChar char="•"/>
              <a:tabLst>
                <a:tab pos="138196" algn="l"/>
              </a:tabLst>
            </a:pPr>
            <a:r>
              <a:rPr sz="1400" b="1" spc="-9" dirty="0">
                <a:latin typeface="Arial"/>
                <a:cs typeface="Arial"/>
              </a:rPr>
              <a:t>Loisirs</a:t>
            </a:r>
            <a:r>
              <a:rPr sz="1400" b="1" spc="150" dirty="0">
                <a:latin typeface="Arial"/>
                <a:cs typeface="Arial"/>
              </a:rPr>
              <a:t> </a:t>
            </a:r>
            <a:r>
              <a:rPr sz="1400" b="1" dirty="0">
                <a:latin typeface="Arial"/>
                <a:cs typeface="Arial"/>
              </a:rPr>
              <a:t>sportifs</a:t>
            </a:r>
            <a:r>
              <a:rPr sz="1400" b="1" spc="154" dirty="0">
                <a:latin typeface="Arial"/>
                <a:cs typeface="Arial"/>
              </a:rPr>
              <a:t> </a:t>
            </a:r>
            <a:r>
              <a:rPr sz="1400" b="1" dirty="0">
                <a:latin typeface="Arial"/>
                <a:cs typeface="Arial"/>
              </a:rPr>
              <a:t>:</a:t>
            </a:r>
            <a:r>
              <a:rPr sz="1400" b="1" spc="145" dirty="0">
                <a:latin typeface="Arial"/>
                <a:cs typeface="Arial"/>
              </a:rPr>
              <a:t> </a:t>
            </a:r>
            <a:r>
              <a:rPr sz="1400" dirty="0">
                <a:latin typeface="Arial MT"/>
                <a:cs typeface="Arial MT"/>
              </a:rPr>
              <a:t>préparer</a:t>
            </a:r>
            <a:r>
              <a:rPr sz="1400" spc="150" dirty="0">
                <a:latin typeface="Arial MT"/>
                <a:cs typeface="Arial MT"/>
              </a:rPr>
              <a:t> </a:t>
            </a:r>
            <a:r>
              <a:rPr sz="1400" dirty="0">
                <a:latin typeface="Arial MT"/>
                <a:cs typeface="Arial MT"/>
              </a:rPr>
              <a:t>un</a:t>
            </a:r>
            <a:r>
              <a:rPr sz="1400" spc="150" dirty="0">
                <a:latin typeface="Arial MT"/>
                <a:cs typeface="Arial MT"/>
              </a:rPr>
              <a:t> </a:t>
            </a:r>
            <a:r>
              <a:rPr sz="1400" dirty="0">
                <a:latin typeface="Arial MT"/>
                <a:cs typeface="Arial MT"/>
              </a:rPr>
              <a:t>marathon,</a:t>
            </a:r>
            <a:r>
              <a:rPr sz="1400" spc="145" dirty="0">
                <a:latin typeface="Arial MT"/>
                <a:cs typeface="Arial MT"/>
              </a:rPr>
              <a:t> </a:t>
            </a:r>
            <a:r>
              <a:rPr sz="1400" spc="-18" dirty="0">
                <a:latin typeface="Arial MT"/>
                <a:cs typeface="Arial MT"/>
              </a:rPr>
              <a:t>jouer </a:t>
            </a:r>
            <a:r>
              <a:rPr sz="1400" dirty="0">
                <a:latin typeface="Arial MT"/>
                <a:cs typeface="Arial MT"/>
              </a:rPr>
              <a:t>dans</a:t>
            </a:r>
            <a:r>
              <a:rPr sz="1400" spc="177" dirty="0">
                <a:latin typeface="Arial MT"/>
                <a:cs typeface="Arial MT"/>
              </a:rPr>
              <a:t> </a:t>
            </a:r>
            <a:r>
              <a:rPr sz="1400" dirty="0">
                <a:latin typeface="Arial MT"/>
                <a:cs typeface="Arial MT"/>
              </a:rPr>
              <a:t>une</a:t>
            </a:r>
            <a:r>
              <a:rPr sz="1400" spc="181" dirty="0">
                <a:latin typeface="Arial MT"/>
                <a:cs typeface="Arial MT"/>
              </a:rPr>
              <a:t> </a:t>
            </a:r>
            <a:r>
              <a:rPr sz="1400" dirty="0">
                <a:latin typeface="Arial MT"/>
                <a:cs typeface="Arial MT"/>
              </a:rPr>
              <a:t>équipe,</a:t>
            </a:r>
            <a:r>
              <a:rPr sz="1400" spc="172" dirty="0">
                <a:latin typeface="Arial MT"/>
                <a:cs typeface="Arial MT"/>
              </a:rPr>
              <a:t> </a:t>
            </a:r>
            <a:r>
              <a:rPr sz="1400" dirty="0">
                <a:latin typeface="Arial MT"/>
                <a:cs typeface="Arial MT"/>
              </a:rPr>
              <a:t>arbitrer</a:t>
            </a:r>
            <a:r>
              <a:rPr sz="1400" spc="172" dirty="0">
                <a:latin typeface="Arial MT"/>
                <a:cs typeface="Arial MT"/>
              </a:rPr>
              <a:t> </a:t>
            </a:r>
            <a:r>
              <a:rPr sz="1400" dirty="0">
                <a:latin typeface="Arial MT"/>
                <a:cs typeface="Arial MT"/>
              </a:rPr>
              <a:t>des</a:t>
            </a:r>
            <a:r>
              <a:rPr sz="1400" spc="181" dirty="0">
                <a:latin typeface="Arial MT"/>
                <a:cs typeface="Arial MT"/>
              </a:rPr>
              <a:t> </a:t>
            </a:r>
            <a:r>
              <a:rPr sz="1400" dirty="0">
                <a:latin typeface="Arial MT"/>
                <a:cs typeface="Arial MT"/>
              </a:rPr>
              <a:t>rencontres,</a:t>
            </a:r>
            <a:r>
              <a:rPr sz="1400" spc="181" dirty="0">
                <a:latin typeface="Arial MT"/>
                <a:cs typeface="Arial MT"/>
              </a:rPr>
              <a:t> </a:t>
            </a:r>
            <a:r>
              <a:rPr sz="1400" spc="-18" dirty="0">
                <a:latin typeface="Arial MT"/>
                <a:cs typeface="Arial MT"/>
              </a:rPr>
              <a:t>être </a:t>
            </a:r>
            <a:r>
              <a:rPr sz="1400" spc="-9" dirty="0">
                <a:latin typeface="Arial MT"/>
                <a:cs typeface="Arial MT"/>
              </a:rPr>
              <a:t>membre</a:t>
            </a:r>
            <a:r>
              <a:rPr sz="1400" spc="-59" dirty="0">
                <a:latin typeface="Arial MT"/>
                <a:cs typeface="Arial MT"/>
              </a:rPr>
              <a:t> </a:t>
            </a:r>
            <a:r>
              <a:rPr sz="1400" dirty="0">
                <a:latin typeface="Arial MT"/>
                <a:cs typeface="Arial MT"/>
              </a:rPr>
              <a:t>d’une</a:t>
            </a:r>
            <a:r>
              <a:rPr sz="1400" spc="-36" dirty="0">
                <a:latin typeface="Arial MT"/>
                <a:cs typeface="Arial MT"/>
              </a:rPr>
              <a:t> </a:t>
            </a:r>
            <a:r>
              <a:rPr sz="1400" spc="-9" dirty="0">
                <a:latin typeface="Arial MT"/>
                <a:cs typeface="Arial MT"/>
              </a:rPr>
              <a:t>association</a:t>
            </a:r>
            <a:r>
              <a:rPr sz="1400" spc="-36" dirty="0">
                <a:latin typeface="Arial MT"/>
                <a:cs typeface="Arial MT"/>
              </a:rPr>
              <a:t> </a:t>
            </a:r>
            <a:r>
              <a:rPr sz="1400" dirty="0">
                <a:latin typeface="Arial MT"/>
                <a:cs typeface="Arial MT"/>
              </a:rPr>
              <a:t>sportive,</a:t>
            </a:r>
            <a:r>
              <a:rPr sz="1400" spc="-36" dirty="0">
                <a:latin typeface="Arial MT"/>
                <a:cs typeface="Arial MT"/>
              </a:rPr>
              <a:t> </a:t>
            </a:r>
            <a:r>
              <a:rPr sz="1400" spc="-18" dirty="0">
                <a:latin typeface="Arial MT"/>
                <a:cs typeface="Arial MT"/>
              </a:rPr>
              <a:t>etc</a:t>
            </a:r>
            <a:r>
              <a:rPr sz="1400" spc="-18" dirty="0" smtClean="0">
                <a:latin typeface="Arial MT"/>
                <a:cs typeface="Arial MT"/>
              </a:rPr>
              <a:t>.</a:t>
            </a:r>
            <a:endParaRPr lang="fr-FR" sz="1400" spc="-18" dirty="0" smtClean="0">
              <a:latin typeface="Arial MT"/>
              <a:cs typeface="Arial MT"/>
            </a:endParaRPr>
          </a:p>
          <a:p>
            <a:pPr marL="10940" marR="4607" algn="just">
              <a:lnSpc>
                <a:spcPct val="112700"/>
              </a:lnSpc>
              <a:spcBef>
                <a:spcPts val="295"/>
              </a:spcBef>
              <a:buSzPct val="118181"/>
              <a:tabLst>
                <a:tab pos="138196" algn="l"/>
              </a:tabLst>
            </a:pPr>
            <a:endParaRPr sz="1400" dirty="0">
              <a:latin typeface="Arial MT"/>
              <a:cs typeface="Arial MT"/>
            </a:endParaRPr>
          </a:p>
          <a:p>
            <a:pPr marL="138196" marR="492900" indent="-127256">
              <a:lnSpc>
                <a:spcPct val="112700"/>
              </a:lnSpc>
              <a:spcBef>
                <a:spcPts val="290"/>
              </a:spcBef>
              <a:buSzPct val="118181"/>
              <a:buFont typeface="Microsoft Sans Serif"/>
              <a:buChar char="•"/>
              <a:tabLst>
                <a:tab pos="138196" algn="l"/>
              </a:tabLst>
            </a:pPr>
            <a:r>
              <a:rPr sz="1400" b="1" spc="-23" dirty="0">
                <a:latin typeface="Arial"/>
                <a:cs typeface="Arial"/>
              </a:rPr>
              <a:t>Activités</a:t>
            </a:r>
            <a:r>
              <a:rPr sz="1400" b="1" spc="-45" dirty="0">
                <a:latin typeface="Arial"/>
                <a:cs typeface="Arial"/>
              </a:rPr>
              <a:t> </a:t>
            </a:r>
            <a:r>
              <a:rPr sz="1400" b="1" spc="-32" dirty="0">
                <a:latin typeface="Arial"/>
                <a:cs typeface="Arial"/>
              </a:rPr>
              <a:t>créatives</a:t>
            </a:r>
            <a:r>
              <a:rPr sz="1400" b="1" spc="-5" dirty="0">
                <a:latin typeface="Arial"/>
                <a:cs typeface="Arial"/>
              </a:rPr>
              <a:t> </a:t>
            </a:r>
            <a:r>
              <a:rPr sz="1400" b="1" spc="-91" dirty="0">
                <a:latin typeface="Arial"/>
                <a:cs typeface="Arial"/>
              </a:rPr>
              <a:t>:</a:t>
            </a:r>
            <a:r>
              <a:rPr sz="1400" b="1" spc="-14" dirty="0">
                <a:latin typeface="Arial"/>
                <a:cs typeface="Arial"/>
              </a:rPr>
              <a:t> </a:t>
            </a:r>
            <a:r>
              <a:rPr sz="1400" dirty="0">
                <a:latin typeface="Arial MT"/>
                <a:cs typeface="Arial MT"/>
              </a:rPr>
              <a:t>faire</a:t>
            </a:r>
            <a:r>
              <a:rPr sz="1400" spc="-41" dirty="0">
                <a:latin typeface="Arial MT"/>
                <a:cs typeface="Arial MT"/>
              </a:rPr>
              <a:t> </a:t>
            </a:r>
            <a:r>
              <a:rPr sz="1400" dirty="0">
                <a:latin typeface="Arial MT"/>
                <a:cs typeface="Arial MT"/>
              </a:rPr>
              <a:t>de</a:t>
            </a:r>
            <a:r>
              <a:rPr sz="1400" spc="-50" dirty="0">
                <a:latin typeface="Arial MT"/>
                <a:cs typeface="Arial MT"/>
              </a:rPr>
              <a:t> </a:t>
            </a:r>
            <a:r>
              <a:rPr sz="1400" dirty="0">
                <a:latin typeface="Arial MT"/>
                <a:cs typeface="Arial MT"/>
              </a:rPr>
              <a:t>la</a:t>
            </a:r>
            <a:r>
              <a:rPr sz="1400" spc="-36" dirty="0">
                <a:latin typeface="Arial MT"/>
                <a:cs typeface="Arial MT"/>
              </a:rPr>
              <a:t> </a:t>
            </a:r>
            <a:r>
              <a:rPr sz="1400" spc="-9" dirty="0">
                <a:latin typeface="Arial MT"/>
                <a:cs typeface="Arial MT"/>
              </a:rPr>
              <a:t>musique, </a:t>
            </a:r>
            <a:r>
              <a:rPr sz="1400" spc="-18" dirty="0">
                <a:latin typeface="Arial MT"/>
                <a:cs typeface="Arial MT"/>
              </a:rPr>
              <a:t>écrire,</a:t>
            </a:r>
            <a:r>
              <a:rPr sz="1400" spc="-14" dirty="0">
                <a:latin typeface="Arial MT"/>
                <a:cs typeface="Arial MT"/>
              </a:rPr>
              <a:t> </a:t>
            </a:r>
            <a:r>
              <a:rPr sz="1400" dirty="0">
                <a:latin typeface="Arial MT"/>
                <a:cs typeface="Arial MT"/>
              </a:rPr>
              <a:t>tenir</a:t>
            </a:r>
            <a:r>
              <a:rPr sz="1400" spc="-36" dirty="0">
                <a:latin typeface="Arial MT"/>
                <a:cs typeface="Arial MT"/>
              </a:rPr>
              <a:t> </a:t>
            </a:r>
            <a:r>
              <a:rPr sz="1400" dirty="0">
                <a:latin typeface="Arial MT"/>
                <a:cs typeface="Arial MT"/>
              </a:rPr>
              <a:t>un</a:t>
            </a:r>
            <a:r>
              <a:rPr sz="1400" spc="-9" dirty="0">
                <a:latin typeface="Arial MT"/>
                <a:cs typeface="Arial MT"/>
              </a:rPr>
              <a:t> blog,</a:t>
            </a:r>
            <a:r>
              <a:rPr sz="1400" spc="-32" dirty="0">
                <a:latin typeface="Arial MT"/>
                <a:cs typeface="Arial MT"/>
              </a:rPr>
              <a:t> </a:t>
            </a:r>
            <a:r>
              <a:rPr sz="1400" dirty="0">
                <a:latin typeface="Arial MT"/>
                <a:cs typeface="Arial MT"/>
              </a:rPr>
              <a:t>avoir</a:t>
            </a:r>
            <a:r>
              <a:rPr sz="1400" spc="-23" dirty="0">
                <a:latin typeface="Arial MT"/>
                <a:cs typeface="Arial MT"/>
              </a:rPr>
              <a:t> </a:t>
            </a:r>
            <a:r>
              <a:rPr sz="1400" spc="-9" dirty="0">
                <a:latin typeface="Arial MT"/>
                <a:cs typeface="Arial MT"/>
              </a:rPr>
              <a:t>une</a:t>
            </a:r>
            <a:r>
              <a:rPr sz="1400" spc="-41" dirty="0">
                <a:latin typeface="Arial MT"/>
                <a:cs typeface="Arial MT"/>
              </a:rPr>
              <a:t> </a:t>
            </a:r>
            <a:r>
              <a:rPr sz="1400" spc="-9" dirty="0">
                <a:latin typeface="Arial MT"/>
                <a:cs typeface="Arial MT"/>
              </a:rPr>
              <a:t>chaîne </a:t>
            </a:r>
            <a:r>
              <a:rPr sz="1400" spc="-23" dirty="0">
                <a:latin typeface="Arial MT"/>
                <a:cs typeface="Arial MT"/>
              </a:rPr>
              <a:t>YouTube</a:t>
            </a:r>
            <a:r>
              <a:rPr sz="1400" spc="-32" dirty="0">
                <a:latin typeface="Arial MT"/>
                <a:cs typeface="Arial MT"/>
              </a:rPr>
              <a:t> </a:t>
            </a:r>
            <a:r>
              <a:rPr sz="1400" dirty="0">
                <a:latin typeface="Arial MT"/>
                <a:cs typeface="Arial MT"/>
              </a:rPr>
              <a:t>ou</a:t>
            </a:r>
            <a:r>
              <a:rPr sz="1400" spc="-9" dirty="0">
                <a:latin typeface="Arial MT"/>
                <a:cs typeface="Arial MT"/>
              </a:rPr>
              <a:t> </a:t>
            </a:r>
            <a:r>
              <a:rPr sz="1400" dirty="0">
                <a:latin typeface="Arial MT"/>
                <a:cs typeface="Arial MT"/>
              </a:rPr>
              <a:t>un</a:t>
            </a:r>
            <a:r>
              <a:rPr sz="1400" spc="-27" dirty="0">
                <a:latin typeface="Arial MT"/>
                <a:cs typeface="Arial MT"/>
              </a:rPr>
              <a:t> </a:t>
            </a:r>
            <a:r>
              <a:rPr sz="1400" dirty="0">
                <a:latin typeface="Arial MT"/>
                <a:cs typeface="Arial MT"/>
              </a:rPr>
              <a:t>compte</a:t>
            </a:r>
            <a:r>
              <a:rPr sz="1400" spc="-41" dirty="0">
                <a:latin typeface="Arial MT"/>
                <a:cs typeface="Arial MT"/>
              </a:rPr>
              <a:t> </a:t>
            </a:r>
            <a:r>
              <a:rPr sz="1400" spc="-9" dirty="0">
                <a:latin typeface="Arial MT"/>
                <a:cs typeface="Arial MT"/>
              </a:rPr>
              <a:t>Instagram,</a:t>
            </a:r>
            <a:r>
              <a:rPr sz="1400" spc="-18" dirty="0">
                <a:latin typeface="Arial MT"/>
                <a:cs typeface="Arial MT"/>
              </a:rPr>
              <a:t> etc</a:t>
            </a:r>
            <a:r>
              <a:rPr sz="1400" spc="-18" dirty="0" smtClean="0">
                <a:latin typeface="Arial MT"/>
                <a:cs typeface="Arial MT"/>
              </a:rPr>
              <a:t>.</a:t>
            </a:r>
            <a:endParaRPr lang="fr-FR" sz="1400" spc="-18" dirty="0" smtClean="0">
              <a:latin typeface="Arial MT"/>
              <a:cs typeface="Arial MT"/>
            </a:endParaRPr>
          </a:p>
          <a:p>
            <a:pPr marL="10940" marR="492900">
              <a:lnSpc>
                <a:spcPct val="112700"/>
              </a:lnSpc>
              <a:spcBef>
                <a:spcPts val="290"/>
              </a:spcBef>
              <a:buSzPct val="118181"/>
              <a:tabLst>
                <a:tab pos="138196" algn="l"/>
              </a:tabLst>
            </a:pPr>
            <a:endParaRPr sz="1400" dirty="0">
              <a:latin typeface="Arial MT"/>
              <a:cs typeface="Arial MT"/>
            </a:endParaRPr>
          </a:p>
          <a:p>
            <a:pPr marL="138196" marR="152592" indent="-127256">
              <a:lnSpc>
                <a:spcPct val="113599"/>
              </a:lnSpc>
              <a:spcBef>
                <a:spcPts val="286"/>
              </a:spcBef>
              <a:buSzPct val="118181"/>
              <a:buFont typeface="Microsoft Sans Serif"/>
              <a:buChar char="•"/>
              <a:tabLst>
                <a:tab pos="138196" algn="l"/>
              </a:tabLst>
            </a:pPr>
            <a:r>
              <a:rPr sz="1400" b="1" spc="-23" dirty="0">
                <a:latin typeface="Arial"/>
                <a:cs typeface="Arial"/>
              </a:rPr>
              <a:t>Ouverture</a:t>
            </a:r>
            <a:r>
              <a:rPr sz="1400" b="1" spc="-36" dirty="0">
                <a:latin typeface="Arial"/>
                <a:cs typeface="Arial"/>
              </a:rPr>
              <a:t> </a:t>
            </a:r>
            <a:r>
              <a:rPr sz="1400" b="1" spc="-23" dirty="0">
                <a:latin typeface="Arial"/>
                <a:cs typeface="Arial"/>
              </a:rPr>
              <a:t>d’esprit</a:t>
            </a:r>
            <a:r>
              <a:rPr sz="1400" b="1" spc="-14" dirty="0">
                <a:latin typeface="Arial"/>
                <a:cs typeface="Arial"/>
              </a:rPr>
              <a:t> </a:t>
            </a:r>
            <a:r>
              <a:rPr sz="1400" b="1" spc="-91" dirty="0">
                <a:latin typeface="Arial"/>
                <a:cs typeface="Arial"/>
              </a:rPr>
              <a:t>:</a:t>
            </a:r>
            <a:r>
              <a:rPr sz="1400" b="1" spc="-14" dirty="0">
                <a:latin typeface="Arial"/>
                <a:cs typeface="Arial"/>
              </a:rPr>
              <a:t> </a:t>
            </a:r>
            <a:r>
              <a:rPr sz="1400" dirty="0">
                <a:latin typeface="Arial MT"/>
                <a:cs typeface="Arial MT"/>
              </a:rPr>
              <a:t>regarder</a:t>
            </a:r>
            <a:r>
              <a:rPr sz="1400" spc="-23" dirty="0">
                <a:latin typeface="Arial MT"/>
                <a:cs typeface="Arial MT"/>
              </a:rPr>
              <a:t> </a:t>
            </a:r>
            <a:r>
              <a:rPr sz="1400" spc="-18" dirty="0">
                <a:latin typeface="Arial MT"/>
                <a:cs typeface="Arial MT"/>
              </a:rPr>
              <a:t>des</a:t>
            </a:r>
            <a:r>
              <a:rPr sz="1400" spc="-41" dirty="0">
                <a:latin typeface="Arial MT"/>
                <a:cs typeface="Arial MT"/>
              </a:rPr>
              <a:t> </a:t>
            </a:r>
            <a:r>
              <a:rPr sz="1400" dirty="0">
                <a:latin typeface="Arial MT"/>
                <a:cs typeface="Arial MT"/>
              </a:rPr>
              <a:t>films,</a:t>
            </a:r>
            <a:r>
              <a:rPr sz="1400" spc="-27" dirty="0">
                <a:latin typeface="Arial MT"/>
                <a:cs typeface="Arial MT"/>
              </a:rPr>
              <a:t> </a:t>
            </a:r>
            <a:r>
              <a:rPr sz="1400" spc="-23" dirty="0">
                <a:latin typeface="Arial MT"/>
                <a:cs typeface="Arial MT"/>
              </a:rPr>
              <a:t>ou</a:t>
            </a:r>
            <a:r>
              <a:rPr sz="1400" spc="453" dirty="0">
                <a:latin typeface="Arial MT"/>
                <a:cs typeface="Arial MT"/>
              </a:rPr>
              <a:t> </a:t>
            </a:r>
            <a:r>
              <a:rPr sz="1400" spc="-9" dirty="0">
                <a:latin typeface="Arial MT"/>
                <a:cs typeface="Arial MT"/>
              </a:rPr>
              <a:t>des</a:t>
            </a:r>
            <a:r>
              <a:rPr sz="1400" spc="-54" dirty="0">
                <a:latin typeface="Arial MT"/>
                <a:cs typeface="Arial MT"/>
              </a:rPr>
              <a:t> </a:t>
            </a:r>
            <a:r>
              <a:rPr sz="1400" spc="-23" dirty="0">
                <a:latin typeface="Arial MT"/>
                <a:cs typeface="Arial MT"/>
              </a:rPr>
              <a:t>séries</a:t>
            </a:r>
            <a:r>
              <a:rPr sz="1400" spc="-45" dirty="0">
                <a:latin typeface="Arial MT"/>
                <a:cs typeface="Arial MT"/>
              </a:rPr>
              <a:t> </a:t>
            </a:r>
            <a:r>
              <a:rPr sz="1400" dirty="0">
                <a:latin typeface="Arial MT"/>
                <a:cs typeface="Arial MT"/>
              </a:rPr>
              <a:t>en</a:t>
            </a:r>
            <a:r>
              <a:rPr sz="1400" spc="-41" dirty="0">
                <a:latin typeface="Arial MT"/>
                <a:cs typeface="Arial MT"/>
              </a:rPr>
              <a:t> </a:t>
            </a:r>
            <a:r>
              <a:rPr sz="1400" spc="-9" dirty="0">
                <a:latin typeface="Arial MT"/>
                <a:cs typeface="Arial MT"/>
              </a:rPr>
              <a:t>VO,</a:t>
            </a:r>
            <a:r>
              <a:rPr sz="1400" spc="-54" dirty="0">
                <a:latin typeface="Arial MT"/>
                <a:cs typeface="Arial MT"/>
              </a:rPr>
              <a:t> </a:t>
            </a:r>
            <a:r>
              <a:rPr sz="1400" dirty="0">
                <a:latin typeface="Arial MT"/>
                <a:cs typeface="Arial MT"/>
              </a:rPr>
              <a:t>lire</a:t>
            </a:r>
            <a:r>
              <a:rPr sz="1400" spc="-36" dirty="0">
                <a:latin typeface="Arial MT"/>
                <a:cs typeface="Arial MT"/>
              </a:rPr>
              <a:t> </a:t>
            </a:r>
            <a:r>
              <a:rPr sz="1400" spc="-9" dirty="0">
                <a:latin typeface="Arial MT"/>
                <a:cs typeface="Arial MT"/>
              </a:rPr>
              <a:t>en</a:t>
            </a:r>
            <a:r>
              <a:rPr sz="1400" spc="-54" dirty="0">
                <a:latin typeface="Arial MT"/>
                <a:cs typeface="Arial MT"/>
              </a:rPr>
              <a:t> </a:t>
            </a:r>
            <a:r>
              <a:rPr sz="1400" spc="-9" dirty="0">
                <a:latin typeface="Arial MT"/>
                <a:cs typeface="Arial MT"/>
              </a:rPr>
              <a:t>langue</a:t>
            </a:r>
            <a:r>
              <a:rPr sz="1400" spc="-36" dirty="0">
                <a:latin typeface="Arial MT"/>
                <a:cs typeface="Arial MT"/>
              </a:rPr>
              <a:t> </a:t>
            </a:r>
            <a:r>
              <a:rPr sz="1400" spc="-9" dirty="0">
                <a:latin typeface="Arial MT"/>
                <a:cs typeface="Arial MT"/>
              </a:rPr>
              <a:t>étrangère,</a:t>
            </a:r>
            <a:r>
              <a:rPr sz="1400" spc="-54" dirty="0">
                <a:latin typeface="Arial MT"/>
                <a:cs typeface="Arial MT"/>
              </a:rPr>
              <a:t> </a:t>
            </a:r>
            <a:r>
              <a:rPr sz="1400" spc="-18" dirty="0">
                <a:latin typeface="Arial MT"/>
                <a:cs typeface="Arial MT"/>
              </a:rPr>
              <a:t>etc</a:t>
            </a:r>
            <a:r>
              <a:rPr sz="1400" spc="-18" dirty="0" smtClean="0">
                <a:latin typeface="Arial MT"/>
                <a:cs typeface="Arial MT"/>
              </a:rPr>
              <a:t>.</a:t>
            </a:r>
            <a:endParaRPr lang="fr-FR" sz="1400" spc="-18" dirty="0" smtClean="0">
              <a:latin typeface="Arial MT"/>
              <a:cs typeface="Arial MT"/>
            </a:endParaRPr>
          </a:p>
          <a:p>
            <a:pPr marL="10940" marR="152592">
              <a:lnSpc>
                <a:spcPct val="113599"/>
              </a:lnSpc>
              <a:spcBef>
                <a:spcPts val="286"/>
              </a:spcBef>
              <a:buSzPct val="118181"/>
              <a:tabLst>
                <a:tab pos="138196" algn="l"/>
              </a:tabLst>
            </a:pPr>
            <a:endParaRPr sz="1400" dirty="0">
              <a:latin typeface="Arial MT"/>
              <a:cs typeface="Arial MT"/>
            </a:endParaRPr>
          </a:p>
          <a:p>
            <a:pPr marL="138196" marR="470443" indent="-127256">
              <a:lnSpc>
                <a:spcPct val="113599"/>
              </a:lnSpc>
              <a:spcBef>
                <a:spcPts val="272"/>
              </a:spcBef>
              <a:buSzPct val="118181"/>
              <a:buFont typeface="Microsoft Sans Serif"/>
              <a:buChar char="•"/>
              <a:tabLst>
                <a:tab pos="138196" algn="l"/>
              </a:tabLst>
            </a:pPr>
            <a:r>
              <a:rPr sz="1400" b="1" spc="-54" dirty="0">
                <a:latin typeface="Arial"/>
                <a:cs typeface="Arial"/>
              </a:rPr>
              <a:t>Loisirs</a:t>
            </a:r>
            <a:r>
              <a:rPr sz="1400" b="1" spc="-9" dirty="0">
                <a:latin typeface="Arial"/>
                <a:cs typeface="Arial"/>
              </a:rPr>
              <a:t> </a:t>
            </a:r>
            <a:r>
              <a:rPr sz="1400" b="1" spc="-41" dirty="0">
                <a:latin typeface="Arial"/>
                <a:cs typeface="Arial"/>
              </a:rPr>
              <a:t>technologiques</a:t>
            </a:r>
            <a:r>
              <a:rPr sz="1400" b="1" spc="5" dirty="0">
                <a:latin typeface="Arial"/>
                <a:cs typeface="Arial"/>
              </a:rPr>
              <a:t> </a:t>
            </a:r>
            <a:r>
              <a:rPr sz="1400" b="1" spc="-91" dirty="0">
                <a:latin typeface="Arial"/>
                <a:cs typeface="Arial"/>
              </a:rPr>
              <a:t>:</a:t>
            </a:r>
            <a:r>
              <a:rPr sz="1400" b="1" dirty="0">
                <a:latin typeface="Arial"/>
                <a:cs typeface="Arial"/>
              </a:rPr>
              <a:t> </a:t>
            </a:r>
            <a:r>
              <a:rPr sz="1400" spc="-9" dirty="0">
                <a:latin typeface="Arial MT"/>
                <a:cs typeface="Arial MT"/>
              </a:rPr>
              <a:t>jouer</a:t>
            </a:r>
            <a:r>
              <a:rPr sz="1400" spc="-23" dirty="0">
                <a:latin typeface="Arial MT"/>
                <a:cs typeface="Arial MT"/>
              </a:rPr>
              <a:t> </a:t>
            </a:r>
            <a:r>
              <a:rPr sz="1400" dirty="0">
                <a:latin typeface="Arial MT"/>
                <a:cs typeface="Arial MT"/>
              </a:rPr>
              <a:t>à</a:t>
            </a:r>
            <a:r>
              <a:rPr sz="1400" spc="-18" dirty="0">
                <a:latin typeface="Arial MT"/>
                <a:cs typeface="Arial MT"/>
              </a:rPr>
              <a:t> </a:t>
            </a:r>
            <a:r>
              <a:rPr sz="1400" spc="-9" dirty="0">
                <a:latin typeface="Arial MT"/>
                <a:cs typeface="Arial MT"/>
              </a:rPr>
              <a:t>des</a:t>
            </a:r>
            <a:r>
              <a:rPr sz="1400" spc="-18" dirty="0">
                <a:latin typeface="Arial MT"/>
                <a:cs typeface="Arial MT"/>
              </a:rPr>
              <a:t> jeux </a:t>
            </a:r>
            <a:r>
              <a:rPr sz="1400" spc="-9" dirty="0">
                <a:latin typeface="Arial MT"/>
                <a:cs typeface="Arial MT"/>
              </a:rPr>
              <a:t>vidéo,</a:t>
            </a:r>
            <a:r>
              <a:rPr sz="1400" spc="-45" dirty="0">
                <a:latin typeface="Arial MT"/>
                <a:cs typeface="Arial MT"/>
              </a:rPr>
              <a:t> </a:t>
            </a:r>
            <a:r>
              <a:rPr sz="1400" spc="-18" dirty="0">
                <a:latin typeface="Arial MT"/>
                <a:cs typeface="Arial MT"/>
              </a:rPr>
              <a:t>créer</a:t>
            </a:r>
            <a:r>
              <a:rPr sz="1400" spc="-50" dirty="0">
                <a:latin typeface="Arial MT"/>
                <a:cs typeface="Arial MT"/>
              </a:rPr>
              <a:t> </a:t>
            </a:r>
            <a:r>
              <a:rPr sz="1400" spc="-9" dirty="0">
                <a:latin typeface="Arial MT"/>
                <a:cs typeface="Arial MT"/>
              </a:rPr>
              <a:t>des</a:t>
            </a:r>
            <a:r>
              <a:rPr sz="1400" spc="-36" dirty="0">
                <a:latin typeface="Arial MT"/>
                <a:cs typeface="Arial MT"/>
              </a:rPr>
              <a:t> </a:t>
            </a:r>
            <a:r>
              <a:rPr sz="1400" dirty="0">
                <a:latin typeface="Arial MT"/>
                <a:cs typeface="Arial MT"/>
              </a:rPr>
              <a:t>sites</a:t>
            </a:r>
            <a:r>
              <a:rPr sz="1400" spc="-27" dirty="0">
                <a:latin typeface="Arial MT"/>
                <a:cs typeface="Arial MT"/>
              </a:rPr>
              <a:t> </a:t>
            </a:r>
            <a:r>
              <a:rPr sz="1400" dirty="0">
                <a:latin typeface="Arial MT"/>
                <a:cs typeface="Arial MT"/>
              </a:rPr>
              <a:t>web,</a:t>
            </a:r>
            <a:r>
              <a:rPr sz="1400" spc="-36" dirty="0">
                <a:latin typeface="Arial MT"/>
                <a:cs typeface="Arial MT"/>
              </a:rPr>
              <a:t> </a:t>
            </a:r>
            <a:r>
              <a:rPr sz="1400" spc="-18" dirty="0">
                <a:latin typeface="Arial MT"/>
                <a:cs typeface="Arial MT"/>
              </a:rPr>
              <a:t>etc</a:t>
            </a:r>
            <a:r>
              <a:rPr sz="1400" spc="-18" dirty="0" smtClean="0">
                <a:latin typeface="Arial MT"/>
                <a:cs typeface="Arial MT"/>
              </a:rPr>
              <a:t>.</a:t>
            </a:r>
            <a:endParaRPr lang="fr-FR" sz="1400" spc="-18" dirty="0" smtClean="0">
              <a:latin typeface="Arial MT"/>
              <a:cs typeface="Arial MT"/>
            </a:endParaRPr>
          </a:p>
          <a:p>
            <a:pPr marL="10940" marR="470443">
              <a:lnSpc>
                <a:spcPct val="113599"/>
              </a:lnSpc>
              <a:spcBef>
                <a:spcPts val="272"/>
              </a:spcBef>
              <a:buSzPct val="118181"/>
              <a:tabLst>
                <a:tab pos="138196" algn="l"/>
              </a:tabLst>
            </a:pPr>
            <a:endParaRPr sz="1400" dirty="0">
              <a:latin typeface="Arial MT"/>
              <a:cs typeface="Arial MT"/>
            </a:endParaRPr>
          </a:p>
          <a:p>
            <a:pPr marL="138196" marR="200960" indent="-127256">
              <a:lnSpc>
                <a:spcPct val="113199"/>
              </a:lnSpc>
              <a:spcBef>
                <a:spcPts val="277"/>
              </a:spcBef>
              <a:buSzPct val="118181"/>
              <a:buFont typeface="Microsoft Sans Serif"/>
              <a:buChar char="•"/>
              <a:tabLst>
                <a:tab pos="138196" algn="l"/>
              </a:tabLst>
            </a:pPr>
            <a:r>
              <a:rPr sz="1400" b="1" spc="-23" dirty="0">
                <a:latin typeface="Arial"/>
                <a:cs typeface="Arial"/>
              </a:rPr>
              <a:t>Activités</a:t>
            </a:r>
            <a:r>
              <a:rPr sz="1400" b="1" spc="-9" dirty="0">
                <a:latin typeface="Arial"/>
                <a:cs typeface="Arial"/>
              </a:rPr>
              <a:t> </a:t>
            </a:r>
            <a:r>
              <a:rPr sz="1400" b="1" spc="-27" dirty="0">
                <a:latin typeface="Arial"/>
                <a:cs typeface="Arial"/>
              </a:rPr>
              <a:t>médico-</a:t>
            </a:r>
            <a:r>
              <a:rPr sz="1400" b="1" spc="-45" dirty="0">
                <a:latin typeface="Arial"/>
                <a:cs typeface="Arial"/>
              </a:rPr>
              <a:t>sociales</a:t>
            </a:r>
            <a:r>
              <a:rPr sz="1400" b="1" spc="41" dirty="0">
                <a:latin typeface="Arial"/>
                <a:cs typeface="Arial"/>
              </a:rPr>
              <a:t> </a:t>
            </a:r>
            <a:r>
              <a:rPr sz="1400" b="1" spc="-91" dirty="0">
                <a:latin typeface="Arial"/>
                <a:cs typeface="Arial"/>
              </a:rPr>
              <a:t>:</a:t>
            </a:r>
            <a:r>
              <a:rPr sz="1400" b="1" spc="5" dirty="0">
                <a:latin typeface="Arial"/>
                <a:cs typeface="Arial"/>
              </a:rPr>
              <a:t> </a:t>
            </a:r>
            <a:r>
              <a:rPr sz="1400" spc="-9" dirty="0">
                <a:latin typeface="Arial MT"/>
                <a:cs typeface="Arial MT"/>
              </a:rPr>
              <a:t>parrainer</a:t>
            </a:r>
            <a:r>
              <a:rPr sz="1400" spc="-23" dirty="0">
                <a:latin typeface="Arial MT"/>
                <a:cs typeface="Arial MT"/>
              </a:rPr>
              <a:t> une </a:t>
            </a:r>
            <a:r>
              <a:rPr sz="1400" spc="-18" dirty="0">
                <a:latin typeface="Arial MT"/>
                <a:cs typeface="Arial MT"/>
              </a:rPr>
              <a:t>association,</a:t>
            </a:r>
            <a:r>
              <a:rPr sz="1400" spc="-41" dirty="0">
                <a:latin typeface="Arial MT"/>
                <a:cs typeface="Arial MT"/>
              </a:rPr>
              <a:t> </a:t>
            </a:r>
            <a:r>
              <a:rPr sz="1400" spc="-9" dirty="0">
                <a:latin typeface="Arial MT"/>
                <a:cs typeface="Arial MT"/>
              </a:rPr>
              <a:t>s’engager</a:t>
            </a:r>
            <a:r>
              <a:rPr sz="1400" spc="-23" dirty="0">
                <a:latin typeface="Arial MT"/>
                <a:cs typeface="Arial MT"/>
              </a:rPr>
              <a:t> </a:t>
            </a:r>
            <a:r>
              <a:rPr sz="1400" dirty="0">
                <a:latin typeface="Arial MT"/>
                <a:cs typeface="Arial MT"/>
              </a:rPr>
              <a:t>pour</a:t>
            </a:r>
            <a:r>
              <a:rPr sz="1400" spc="-23" dirty="0">
                <a:latin typeface="Arial MT"/>
                <a:cs typeface="Arial MT"/>
              </a:rPr>
              <a:t> </a:t>
            </a:r>
            <a:r>
              <a:rPr sz="1400" spc="-18" dirty="0">
                <a:latin typeface="Arial MT"/>
                <a:cs typeface="Arial MT"/>
              </a:rPr>
              <a:t>les</a:t>
            </a:r>
            <a:r>
              <a:rPr sz="1400" spc="-9" dirty="0">
                <a:latin typeface="Arial MT"/>
                <a:cs typeface="Arial MT"/>
              </a:rPr>
              <a:t> animaux, </a:t>
            </a:r>
            <a:r>
              <a:rPr sz="1400" spc="-18" dirty="0">
                <a:latin typeface="Arial MT"/>
                <a:cs typeface="Arial MT"/>
              </a:rPr>
              <a:t>faire </a:t>
            </a:r>
            <a:r>
              <a:rPr sz="1400" spc="-9" dirty="0">
                <a:latin typeface="Arial MT"/>
                <a:cs typeface="Arial MT"/>
              </a:rPr>
              <a:t>des</a:t>
            </a:r>
            <a:r>
              <a:rPr sz="1400" spc="-32" dirty="0">
                <a:latin typeface="Arial MT"/>
                <a:cs typeface="Arial MT"/>
              </a:rPr>
              <a:t> </a:t>
            </a:r>
            <a:r>
              <a:rPr sz="1400" spc="-9" dirty="0">
                <a:latin typeface="Arial MT"/>
                <a:cs typeface="Arial MT"/>
              </a:rPr>
              <a:t>voyages</a:t>
            </a:r>
            <a:r>
              <a:rPr sz="1400" spc="-41" dirty="0">
                <a:latin typeface="Arial MT"/>
                <a:cs typeface="Arial MT"/>
              </a:rPr>
              <a:t> </a:t>
            </a:r>
            <a:r>
              <a:rPr sz="1400" spc="-9" dirty="0">
                <a:latin typeface="Arial MT"/>
                <a:cs typeface="Arial MT"/>
              </a:rPr>
              <a:t>humanitaires,</a:t>
            </a:r>
            <a:r>
              <a:rPr sz="1400" spc="-50" dirty="0">
                <a:latin typeface="Arial MT"/>
                <a:cs typeface="Arial MT"/>
              </a:rPr>
              <a:t> </a:t>
            </a:r>
            <a:r>
              <a:rPr sz="1400" spc="-18" dirty="0">
                <a:latin typeface="Arial MT"/>
                <a:cs typeface="Arial MT"/>
              </a:rPr>
              <a:t>etc.</a:t>
            </a:r>
            <a:endParaRPr sz="1400" dirty="0">
              <a:latin typeface="Arial MT"/>
              <a:cs typeface="Arial MT"/>
            </a:endParaRPr>
          </a:p>
        </p:txBody>
      </p:sp>
      <p:pic>
        <p:nvPicPr>
          <p:cNvPr id="6" name="object 6"/>
          <p:cNvPicPr/>
          <p:nvPr/>
        </p:nvPicPr>
        <p:blipFill>
          <a:blip r:embed="rId2" cstate="print"/>
          <a:stretch>
            <a:fillRect/>
          </a:stretch>
        </p:blipFill>
        <p:spPr>
          <a:xfrm>
            <a:off x="3665841" y="3160450"/>
            <a:ext cx="278910" cy="341448"/>
          </a:xfrm>
          <a:prstGeom prst="rect">
            <a:avLst/>
          </a:prstGeom>
        </p:spPr>
      </p:pic>
      <p:sp>
        <p:nvSpPr>
          <p:cNvPr id="7" name="object 7"/>
          <p:cNvSpPr txBox="1"/>
          <p:nvPr/>
        </p:nvSpPr>
        <p:spPr>
          <a:xfrm>
            <a:off x="1376040" y="3064969"/>
            <a:ext cx="3354976" cy="446004"/>
          </a:xfrm>
          <a:prstGeom prst="rect">
            <a:avLst/>
          </a:prstGeom>
        </p:spPr>
        <p:txBody>
          <a:bodyPr vert="horz" wrap="square" lIns="0" tIns="14971" rIns="0" bIns="0" rtlCol="0">
            <a:spAutoFit/>
          </a:bodyPr>
          <a:lstStyle/>
          <a:p>
            <a:pPr marL="11516">
              <a:spcBef>
                <a:spcPts val="118"/>
              </a:spcBef>
              <a:tabLst>
                <a:tab pos="1944537" algn="l"/>
              </a:tabLst>
            </a:pPr>
            <a:r>
              <a:rPr sz="1950" b="1" spc="-9" dirty="0">
                <a:solidFill>
                  <a:srgbClr val="111C5D"/>
                </a:solidFill>
                <a:latin typeface="Arial"/>
                <a:cs typeface="Arial"/>
              </a:rPr>
              <a:t>D’autres</a:t>
            </a:r>
            <a:r>
              <a:rPr sz="1950" b="1" spc="-113" dirty="0">
                <a:solidFill>
                  <a:srgbClr val="111C5D"/>
                </a:solidFill>
                <a:latin typeface="Arial"/>
                <a:cs typeface="Arial"/>
              </a:rPr>
              <a:t> </a:t>
            </a:r>
            <a:r>
              <a:rPr sz="1950" b="1" spc="-18" dirty="0">
                <a:solidFill>
                  <a:srgbClr val="111C5D"/>
                </a:solidFill>
                <a:latin typeface="Arial"/>
                <a:cs typeface="Arial"/>
              </a:rPr>
              <a:t>idées</a:t>
            </a:r>
            <a:r>
              <a:rPr sz="1950" b="1" dirty="0">
                <a:solidFill>
                  <a:srgbClr val="111C5D"/>
                </a:solidFill>
                <a:latin typeface="Arial"/>
                <a:cs typeface="Arial"/>
              </a:rPr>
              <a:t>	</a:t>
            </a:r>
            <a:r>
              <a:rPr sz="2800" spc="-45" dirty="0">
                <a:solidFill>
                  <a:srgbClr val="111C5D"/>
                </a:solidFill>
                <a:latin typeface="SimSun-ExtB"/>
                <a:cs typeface="SimSun-ExtB"/>
              </a:rPr>
              <a:t>→</a:t>
            </a:r>
            <a:endParaRPr sz="2800" dirty="0">
              <a:latin typeface="SimSun-ExtB"/>
              <a:cs typeface="SimSun-ExtB"/>
            </a:endParaRPr>
          </a:p>
        </p:txBody>
      </p:sp>
      <p:sp>
        <p:nvSpPr>
          <p:cNvPr id="8" name="object 8"/>
          <p:cNvSpPr/>
          <p:nvPr/>
        </p:nvSpPr>
        <p:spPr>
          <a:xfrm flipV="1">
            <a:off x="1597982" y="3501898"/>
            <a:ext cx="1287261" cy="58048"/>
          </a:xfrm>
          <a:custGeom>
            <a:avLst/>
            <a:gdLst/>
            <a:ahLst/>
            <a:cxnLst/>
            <a:rect l="l" t="t" r="r" b="b"/>
            <a:pathLst>
              <a:path w="558164">
                <a:moveTo>
                  <a:pt x="0" y="0"/>
                </a:moveTo>
                <a:lnTo>
                  <a:pt x="557784" y="0"/>
                </a:lnTo>
              </a:path>
            </a:pathLst>
          </a:custGeom>
          <a:ln w="33528">
            <a:solidFill>
              <a:srgbClr val="F27021"/>
            </a:solidFill>
          </a:ln>
        </p:spPr>
        <p:txBody>
          <a:bodyPr wrap="square" lIns="0" tIns="0" rIns="0" bIns="0" rtlCol="0"/>
          <a:lstStyle/>
          <a:p>
            <a:endParaRPr sz="1632"/>
          </a:p>
        </p:txBody>
      </p:sp>
    </p:spTree>
    <p:extLst>
      <p:ext uri="{BB962C8B-B14F-4D97-AF65-F5344CB8AC3E}">
        <p14:creationId xmlns:p14="http://schemas.microsoft.com/office/powerpoint/2010/main" val="3845289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177668" y="1784116"/>
            <a:ext cx="7835740" cy="3799250"/>
          </a:xfrm>
          <a:custGeom>
            <a:avLst/>
            <a:gdLst/>
            <a:ahLst/>
            <a:cxnLst/>
            <a:rect l="l" t="t" r="r" b="b"/>
            <a:pathLst>
              <a:path w="8641080" h="4189729">
                <a:moveTo>
                  <a:pt x="8473440" y="4189475"/>
                </a:moveTo>
                <a:lnTo>
                  <a:pt x="169164" y="4189475"/>
                </a:lnTo>
                <a:lnTo>
                  <a:pt x="141732" y="4187951"/>
                </a:lnTo>
                <a:lnTo>
                  <a:pt x="99060" y="4177283"/>
                </a:lnTo>
                <a:lnTo>
                  <a:pt x="54864" y="4151375"/>
                </a:lnTo>
                <a:lnTo>
                  <a:pt x="22860" y="4110227"/>
                </a:lnTo>
                <a:lnTo>
                  <a:pt x="6096" y="4064508"/>
                </a:lnTo>
                <a:lnTo>
                  <a:pt x="1524" y="4012691"/>
                </a:lnTo>
                <a:lnTo>
                  <a:pt x="0" y="3977640"/>
                </a:lnTo>
                <a:lnTo>
                  <a:pt x="0" y="213359"/>
                </a:lnTo>
                <a:lnTo>
                  <a:pt x="3048" y="149352"/>
                </a:lnTo>
                <a:lnTo>
                  <a:pt x="12192" y="105155"/>
                </a:lnTo>
                <a:lnTo>
                  <a:pt x="38100" y="57912"/>
                </a:lnTo>
                <a:lnTo>
                  <a:pt x="76200" y="24384"/>
                </a:lnTo>
                <a:lnTo>
                  <a:pt x="118872" y="6096"/>
                </a:lnTo>
                <a:lnTo>
                  <a:pt x="169164" y="0"/>
                </a:lnTo>
                <a:lnTo>
                  <a:pt x="8401812" y="0"/>
                </a:lnTo>
                <a:lnTo>
                  <a:pt x="8473440" y="0"/>
                </a:lnTo>
                <a:lnTo>
                  <a:pt x="8542020" y="12192"/>
                </a:lnTo>
                <a:lnTo>
                  <a:pt x="8586216" y="39624"/>
                </a:lnTo>
                <a:lnTo>
                  <a:pt x="8618220" y="80772"/>
                </a:lnTo>
                <a:lnTo>
                  <a:pt x="8634984" y="124968"/>
                </a:lnTo>
                <a:lnTo>
                  <a:pt x="8641080" y="178307"/>
                </a:lnTo>
                <a:lnTo>
                  <a:pt x="8641080" y="4012691"/>
                </a:lnTo>
                <a:lnTo>
                  <a:pt x="8630412" y="4085843"/>
                </a:lnTo>
                <a:lnTo>
                  <a:pt x="8604504" y="4131564"/>
                </a:lnTo>
                <a:lnTo>
                  <a:pt x="8564880" y="4166616"/>
                </a:lnTo>
                <a:lnTo>
                  <a:pt x="8523732" y="4183380"/>
                </a:lnTo>
                <a:lnTo>
                  <a:pt x="8500872" y="4187951"/>
                </a:lnTo>
                <a:lnTo>
                  <a:pt x="8473440" y="4189475"/>
                </a:lnTo>
                <a:close/>
              </a:path>
            </a:pathLst>
          </a:custGeom>
          <a:solidFill>
            <a:srgbClr val="FDFDFF"/>
          </a:solidFill>
        </p:spPr>
        <p:txBody>
          <a:bodyPr wrap="square" lIns="0" tIns="0" rIns="0" bIns="0" rtlCol="0"/>
          <a:lstStyle/>
          <a:p>
            <a:endParaRPr sz="1632"/>
          </a:p>
        </p:txBody>
      </p:sp>
      <p:grpSp>
        <p:nvGrpSpPr>
          <p:cNvPr id="4" name="object 4"/>
          <p:cNvGrpSpPr/>
          <p:nvPr/>
        </p:nvGrpSpPr>
        <p:grpSpPr>
          <a:xfrm>
            <a:off x="2983355" y="1961007"/>
            <a:ext cx="2335520" cy="290213"/>
            <a:chOff x="1914144" y="2162555"/>
            <a:chExt cx="2575560" cy="320040"/>
          </a:xfrm>
        </p:grpSpPr>
        <p:sp>
          <p:nvSpPr>
            <p:cNvPr id="5" name="object 5"/>
            <p:cNvSpPr/>
            <p:nvPr/>
          </p:nvSpPr>
          <p:spPr>
            <a:xfrm>
              <a:off x="1914144" y="2162555"/>
              <a:ext cx="2575560" cy="320040"/>
            </a:xfrm>
            <a:custGeom>
              <a:avLst/>
              <a:gdLst/>
              <a:ahLst/>
              <a:cxnLst/>
              <a:rect l="l" t="t" r="r" b="b"/>
              <a:pathLst>
                <a:path w="2575560" h="320039">
                  <a:moveTo>
                    <a:pt x="2438400" y="320039"/>
                  </a:moveTo>
                  <a:lnTo>
                    <a:pt x="137160" y="320039"/>
                  </a:lnTo>
                  <a:lnTo>
                    <a:pt x="109728" y="318515"/>
                  </a:lnTo>
                  <a:lnTo>
                    <a:pt x="71628" y="310895"/>
                  </a:lnTo>
                  <a:lnTo>
                    <a:pt x="32004" y="286512"/>
                  </a:lnTo>
                  <a:lnTo>
                    <a:pt x="3048" y="233172"/>
                  </a:lnTo>
                  <a:lnTo>
                    <a:pt x="0" y="187452"/>
                  </a:lnTo>
                  <a:lnTo>
                    <a:pt x="0" y="132588"/>
                  </a:lnTo>
                  <a:lnTo>
                    <a:pt x="7620" y="71628"/>
                  </a:lnTo>
                  <a:lnTo>
                    <a:pt x="32004" y="33528"/>
                  </a:lnTo>
                  <a:lnTo>
                    <a:pt x="88392" y="3048"/>
                  </a:lnTo>
                  <a:lnTo>
                    <a:pt x="137160" y="0"/>
                  </a:lnTo>
                  <a:lnTo>
                    <a:pt x="2403348" y="0"/>
                  </a:lnTo>
                  <a:lnTo>
                    <a:pt x="2438400" y="0"/>
                  </a:lnTo>
                  <a:lnTo>
                    <a:pt x="2503932" y="9144"/>
                  </a:lnTo>
                  <a:lnTo>
                    <a:pt x="2542032" y="33528"/>
                  </a:lnTo>
                  <a:lnTo>
                    <a:pt x="2570988" y="86868"/>
                  </a:lnTo>
                  <a:lnTo>
                    <a:pt x="2575560" y="132588"/>
                  </a:lnTo>
                  <a:lnTo>
                    <a:pt x="2575560" y="187452"/>
                  </a:lnTo>
                  <a:lnTo>
                    <a:pt x="2566416" y="248411"/>
                  </a:lnTo>
                  <a:lnTo>
                    <a:pt x="2542032" y="286512"/>
                  </a:lnTo>
                  <a:lnTo>
                    <a:pt x="2487168" y="315467"/>
                  </a:lnTo>
                  <a:lnTo>
                    <a:pt x="2465832" y="318515"/>
                  </a:lnTo>
                  <a:lnTo>
                    <a:pt x="2438400" y="320039"/>
                  </a:lnTo>
                  <a:close/>
                </a:path>
              </a:pathLst>
            </a:custGeom>
            <a:solidFill>
              <a:srgbClr val="70BA08"/>
            </a:solidFill>
          </p:spPr>
          <p:txBody>
            <a:bodyPr wrap="square" lIns="0" tIns="0" rIns="0" bIns="0" rtlCol="0"/>
            <a:lstStyle/>
            <a:p>
              <a:endParaRPr sz="1632"/>
            </a:p>
          </p:txBody>
        </p:sp>
        <p:pic>
          <p:nvPicPr>
            <p:cNvPr id="6" name="object 6"/>
            <p:cNvPicPr/>
            <p:nvPr/>
          </p:nvPicPr>
          <p:blipFill>
            <a:blip r:embed="rId2" cstate="print"/>
            <a:stretch>
              <a:fillRect/>
            </a:stretch>
          </p:blipFill>
          <p:spPr>
            <a:xfrm>
              <a:off x="3924300" y="2206751"/>
              <a:ext cx="204216" cy="204216"/>
            </a:xfrm>
            <a:prstGeom prst="rect">
              <a:avLst/>
            </a:prstGeom>
          </p:spPr>
        </p:pic>
      </p:grpSp>
      <p:sp>
        <p:nvSpPr>
          <p:cNvPr id="7" name="object 7"/>
          <p:cNvSpPr txBox="1"/>
          <p:nvPr/>
        </p:nvSpPr>
        <p:spPr>
          <a:xfrm>
            <a:off x="3314553" y="1972996"/>
            <a:ext cx="1356629" cy="222080"/>
          </a:xfrm>
          <a:prstGeom prst="rect">
            <a:avLst/>
          </a:prstGeom>
        </p:spPr>
        <p:txBody>
          <a:bodyPr vert="horz" wrap="square" lIns="0" tIns="12668" rIns="0" bIns="0" rtlCol="0">
            <a:spAutoFit/>
          </a:bodyPr>
          <a:lstStyle/>
          <a:p>
            <a:pPr marL="11516">
              <a:spcBef>
                <a:spcPts val="100"/>
              </a:spcBef>
            </a:pPr>
            <a:r>
              <a:rPr sz="1360" b="1" spc="-27" dirty="0">
                <a:solidFill>
                  <a:srgbClr val="FFFFFF"/>
                </a:solidFill>
                <a:latin typeface="Arial"/>
                <a:cs typeface="Arial"/>
              </a:rPr>
              <a:t>Bonnes</a:t>
            </a:r>
            <a:r>
              <a:rPr sz="1360" b="1" spc="-63" dirty="0">
                <a:solidFill>
                  <a:srgbClr val="FFFFFF"/>
                </a:solidFill>
                <a:latin typeface="Arial"/>
                <a:cs typeface="Arial"/>
              </a:rPr>
              <a:t> </a:t>
            </a:r>
            <a:r>
              <a:rPr sz="1360" b="1" spc="-9" dirty="0">
                <a:solidFill>
                  <a:srgbClr val="FFFFFF"/>
                </a:solidFill>
                <a:latin typeface="Arial"/>
                <a:cs typeface="Arial"/>
              </a:rPr>
              <a:t>pratique</a:t>
            </a:r>
            <a:endParaRPr sz="1360">
              <a:latin typeface="Arial"/>
              <a:cs typeface="Arial"/>
            </a:endParaRPr>
          </a:p>
        </p:txBody>
      </p:sp>
      <p:sp>
        <p:nvSpPr>
          <p:cNvPr id="8" name="object 8"/>
          <p:cNvSpPr txBox="1"/>
          <p:nvPr/>
        </p:nvSpPr>
        <p:spPr>
          <a:xfrm>
            <a:off x="4658137" y="2001007"/>
            <a:ext cx="97312" cy="192360"/>
          </a:xfrm>
          <a:prstGeom prst="rect">
            <a:avLst/>
          </a:prstGeom>
        </p:spPr>
        <p:txBody>
          <a:bodyPr vert="horz" wrap="square" lIns="0" tIns="0" rIns="0" bIns="0" rtlCol="0">
            <a:spAutoFit/>
          </a:bodyPr>
          <a:lstStyle/>
          <a:p>
            <a:pPr>
              <a:lnSpc>
                <a:spcPts val="1514"/>
              </a:lnSpc>
            </a:pPr>
            <a:r>
              <a:rPr sz="1360" b="1" spc="-45" dirty="0">
                <a:solidFill>
                  <a:srgbClr val="FFFFFF"/>
                </a:solidFill>
                <a:latin typeface="Arial"/>
                <a:cs typeface="Arial"/>
              </a:rPr>
              <a:t>s</a:t>
            </a:r>
            <a:endParaRPr sz="1360">
              <a:latin typeface="Arial"/>
              <a:cs typeface="Arial"/>
            </a:endParaRPr>
          </a:p>
        </p:txBody>
      </p:sp>
      <p:pic>
        <p:nvPicPr>
          <p:cNvPr id="9" name="object 9"/>
          <p:cNvPicPr/>
          <p:nvPr/>
        </p:nvPicPr>
        <p:blipFill>
          <a:blip r:embed="rId3" cstate="print"/>
          <a:stretch>
            <a:fillRect/>
          </a:stretch>
        </p:blipFill>
        <p:spPr>
          <a:xfrm>
            <a:off x="4688699" y="1933369"/>
            <a:ext cx="396623" cy="373130"/>
          </a:xfrm>
          <a:prstGeom prst="rect">
            <a:avLst/>
          </a:prstGeom>
        </p:spPr>
      </p:pic>
      <p:grpSp>
        <p:nvGrpSpPr>
          <p:cNvPr id="10" name="object 10"/>
          <p:cNvGrpSpPr/>
          <p:nvPr/>
        </p:nvGrpSpPr>
        <p:grpSpPr>
          <a:xfrm>
            <a:off x="6873585" y="1961007"/>
            <a:ext cx="2335520" cy="290213"/>
            <a:chOff x="6204203" y="2162555"/>
            <a:chExt cx="2575560" cy="320040"/>
          </a:xfrm>
        </p:grpSpPr>
        <p:sp>
          <p:nvSpPr>
            <p:cNvPr id="11" name="object 11"/>
            <p:cNvSpPr/>
            <p:nvPr/>
          </p:nvSpPr>
          <p:spPr>
            <a:xfrm>
              <a:off x="6204203" y="2162555"/>
              <a:ext cx="2575560" cy="320040"/>
            </a:xfrm>
            <a:custGeom>
              <a:avLst/>
              <a:gdLst/>
              <a:ahLst/>
              <a:cxnLst/>
              <a:rect l="l" t="t" r="r" b="b"/>
              <a:pathLst>
                <a:path w="2575559" h="320039">
                  <a:moveTo>
                    <a:pt x="2438400" y="320039"/>
                  </a:moveTo>
                  <a:lnTo>
                    <a:pt x="137160" y="320039"/>
                  </a:lnTo>
                  <a:lnTo>
                    <a:pt x="109728" y="318515"/>
                  </a:lnTo>
                  <a:lnTo>
                    <a:pt x="71628" y="310895"/>
                  </a:lnTo>
                  <a:lnTo>
                    <a:pt x="32003" y="286512"/>
                  </a:lnTo>
                  <a:lnTo>
                    <a:pt x="3048" y="233172"/>
                  </a:lnTo>
                  <a:lnTo>
                    <a:pt x="0" y="187452"/>
                  </a:lnTo>
                  <a:lnTo>
                    <a:pt x="0" y="132588"/>
                  </a:lnTo>
                  <a:lnTo>
                    <a:pt x="7620" y="71628"/>
                  </a:lnTo>
                  <a:lnTo>
                    <a:pt x="32003" y="33528"/>
                  </a:lnTo>
                  <a:lnTo>
                    <a:pt x="88392" y="3048"/>
                  </a:lnTo>
                  <a:lnTo>
                    <a:pt x="137160" y="0"/>
                  </a:lnTo>
                  <a:lnTo>
                    <a:pt x="2403348" y="0"/>
                  </a:lnTo>
                  <a:lnTo>
                    <a:pt x="2438400" y="0"/>
                  </a:lnTo>
                  <a:lnTo>
                    <a:pt x="2503932" y="9144"/>
                  </a:lnTo>
                  <a:lnTo>
                    <a:pt x="2542032" y="33528"/>
                  </a:lnTo>
                  <a:lnTo>
                    <a:pt x="2570988" y="86868"/>
                  </a:lnTo>
                  <a:lnTo>
                    <a:pt x="2575560" y="132588"/>
                  </a:lnTo>
                  <a:lnTo>
                    <a:pt x="2575560" y="187452"/>
                  </a:lnTo>
                  <a:lnTo>
                    <a:pt x="2566416" y="248411"/>
                  </a:lnTo>
                  <a:lnTo>
                    <a:pt x="2542032" y="286512"/>
                  </a:lnTo>
                  <a:lnTo>
                    <a:pt x="2487168" y="315467"/>
                  </a:lnTo>
                  <a:lnTo>
                    <a:pt x="2464308" y="318515"/>
                  </a:lnTo>
                  <a:lnTo>
                    <a:pt x="2438400" y="320039"/>
                  </a:lnTo>
                  <a:close/>
                </a:path>
              </a:pathLst>
            </a:custGeom>
            <a:solidFill>
              <a:srgbClr val="E84460"/>
            </a:solidFill>
          </p:spPr>
          <p:txBody>
            <a:bodyPr wrap="square" lIns="0" tIns="0" rIns="0" bIns="0" rtlCol="0"/>
            <a:lstStyle/>
            <a:p>
              <a:endParaRPr sz="1632"/>
            </a:p>
          </p:txBody>
        </p:sp>
        <p:pic>
          <p:nvPicPr>
            <p:cNvPr id="12" name="object 12"/>
            <p:cNvPicPr/>
            <p:nvPr/>
          </p:nvPicPr>
          <p:blipFill>
            <a:blip r:embed="rId4" cstate="print"/>
            <a:stretch>
              <a:fillRect/>
            </a:stretch>
          </p:blipFill>
          <p:spPr>
            <a:xfrm>
              <a:off x="8342376" y="2206751"/>
              <a:ext cx="204216" cy="204216"/>
            </a:xfrm>
            <a:prstGeom prst="rect">
              <a:avLst/>
            </a:prstGeom>
          </p:spPr>
        </p:pic>
      </p:grpSp>
      <p:sp>
        <p:nvSpPr>
          <p:cNvPr id="13" name="object 13"/>
          <p:cNvSpPr txBox="1"/>
          <p:nvPr/>
        </p:nvSpPr>
        <p:spPr>
          <a:xfrm>
            <a:off x="7083202" y="1972996"/>
            <a:ext cx="1600199" cy="222080"/>
          </a:xfrm>
          <a:prstGeom prst="rect">
            <a:avLst/>
          </a:prstGeom>
        </p:spPr>
        <p:txBody>
          <a:bodyPr vert="horz" wrap="square" lIns="0" tIns="12668" rIns="0" bIns="0" rtlCol="0">
            <a:spAutoFit/>
          </a:bodyPr>
          <a:lstStyle/>
          <a:p>
            <a:pPr marL="11516">
              <a:spcBef>
                <a:spcPts val="100"/>
              </a:spcBef>
            </a:pPr>
            <a:r>
              <a:rPr sz="1360" b="1" spc="-23" dirty="0">
                <a:solidFill>
                  <a:srgbClr val="FFFFFF"/>
                </a:solidFill>
                <a:latin typeface="Arial"/>
                <a:cs typeface="Arial"/>
              </a:rPr>
              <a:t>Mauvaises </a:t>
            </a:r>
            <a:r>
              <a:rPr sz="1360" b="1" spc="-9" dirty="0">
                <a:solidFill>
                  <a:srgbClr val="FFFFFF"/>
                </a:solidFill>
                <a:latin typeface="Arial"/>
                <a:cs typeface="Arial"/>
              </a:rPr>
              <a:t>pratique</a:t>
            </a:r>
            <a:endParaRPr sz="1360">
              <a:latin typeface="Arial"/>
              <a:cs typeface="Arial"/>
            </a:endParaRPr>
          </a:p>
        </p:txBody>
      </p:sp>
      <p:sp>
        <p:nvSpPr>
          <p:cNvPr id="14" name="object 14"/>
          <p:cNvSpPr txBox="1"/>
          <p:nvPr/>
        </p:nvSpPr>
        <p:spPr>
          <a:xfrm>
            <a:off x="8670562" y="2001007"/>
            <a:ext cx="97312" cy="192360"/>
          </a:xfrm>
          <a:prstGeom prst="rect">
            <a:avLst/>
          </a:prstGeom>
        </p:spPr>
        <p:txBody>
          <a:bodyPr vert="horz" wrap="square" lIns="0" tIns="0" rIns="0" bIns="0" rtlCol="0">
            <a:spAutoFit/>
          </a:bodyPr>
          <a:lstStyle/>
          <a:p>
            <a:pPr>
              <a:lnSpc>
                <a:spcPts val="1514"/>
              </a:lnSpc>
            </a:pPr>
            <a:r>
              <a:rPr sz="1360" b="1" spc="-45" dirty="0">
                <a:solidFill>
                  <a:srgbClr val="FFFFFF"/>
                </a:solidFill>
                <a:latin typeface="Arial"/>
                <a:cs typeface="Arial"/>
              </a:rPr>
              <a:t>s</a:t>
            </a:r>
            <a:endParaRPr sz="1360">
              <a:latin typeface="Arial"/>
              <a:cs typeface="Arial"/>
            </a:endParaRPr>
          </a:p>
        </p:txBody>
      </p:sp>
      <p:pic>
        <p:nvPicPr>
          <p:cNvPr id="15" name="object 15"/>
          <p:cNvPicPr/>
          <p:nvPr/>
        </p:nvPicPr>
        <p:blipFill>
          <a:blip r:embed="rId5" cstate="print"/>
          <a:stretch>
            <a:fillRect/>
          </a:stretch>
        </p:blipFill>
        <p:spPr>
          <a:xfrm>
            <a:off x="8703307" y="1933369"/>
            <a:ext cx="392477" cy="373130"/>
          </a:xfrm>
          <a:prstGeom prst="rect">
            <a:avLst/>
          </a:prstGeom>
        </p:spPr>
      </p:pic>
      <p:sp>
        <p:nvSpPr>
          <p:cNvPr id="16" name="object 16"/>
          <p:cNvSpPr/>
          <p:nvPr/>
        </p:nvSpPr>
        <p:spPr>
          <a:xfrm>
            <a:off x="2353180" y="1985884"/>
            <a:ext cx="7485066" cy="3181398"/>
          </a:xfrm>
          <a:custGeom>
            <a:avLst/>
            <a:gdLst/>
            <a:ahLst/>
            <a:cxnLst/>
            <a:rect l="l" t="t" r="r" b="b"/>
            <a:pathLst>
              <a:path w="8254365" h="3508375">
                <a:moveTo>
                  <a:pt x="4126992" y="3508247"/>
                </a:moveTo>
                <a:lnTo>
                  <a:pt x="4126992" y="0"/>
                </a:lnTo>
              </a:path>
              <a:path w="8254365" h="3508375">
                <a:moveTo>
                  <a:pt x="0" y="534923"/>
                </a:moveTo>
                <a:lnTo>
                  <a:pt x="8253983" y="534923"/>
                </a:lnTo>
              </a:path>
            </a:pathLst>
          </a:custGeom>
          <a:ln w="27432">
            <a:solidFill>
              <a:srgbClr val="EFEFEF"/>
            </a:solidFill>
          </a:ln>
        </p:spPr>
        <p:txBody>
          <a:bodyPr wrap="square" lIns="0" tIns="0" rIns="0" bIns="0" rtlCol="0"/>
          <a:lstStyle/>
          <a:p>
            <a:endParaRPr sz="1632"/>
          </a:p>
        </p:txBody>
      </p:sp>
      <p:sp>
        <p:nvSpPr>
          <p:cNvPr id="17" name="object 17"/>
          <p:cNvSpPr txBox="1"/>
          <p:nvPr/>
        </p:nvSpPr>
        <p:spPr>
          <a:xfrm>
            <a:off x="2353181" y="2612623"/>
            <a:ext cx="2944032" cy="3196090"/>
          </a:xfrm>
          <a:prstGeom prst="rect">
            <a:avLst/>
          </a:prstGeom>
        </p:spPr>
        <p:txBody>
          <a:bodyPr vert="horz" wrap="square" lIns="0" tIns="11516" rIns="0" bIns="0" rtlCol="0">
            <a:spAutoFit/>
          </a:bodyPr>
          <a:lstStyle/>
          <a:p>
            <a:pPr marL="199809" marR="27639" indent="-165836">
              <a:lnSpc>
                <a:spcPct val="115199"/>
              </a:lnSpc>
              <a:spcBef>
                <a:spcPts val="91"/>
              </a:spcBef>
              <a:buFont typeface="Wingdings"/>
              <a:buChar char=""/>
              <a:tabLst>
                <a:tab pos="199809" algn="l"/>
              </a:tabLst>
            </a:pPr>
            <a:r>
              <a:rPr sz="1400" b="1" spc="-32" dirty="0">
                <a:solidFill>
                  <a:srgbClr val="111C5D"/>
                </a:solidFill>
                <a:latin typeface="Arial"/>
                <a:cs typeface="Arial"/>
              </a:rPr>
              <a:t>Anticiper </a:t>
            </a:r>
            <a:r>
              <a:rPr sz="1400" dirty="0">
                <a:solidFill>
                  <a:srgbClr val="111C5D"/>
                </a:solidFill>
                <a:latin typeface="Arial MT"/>
                <a:cs typeface="Arial MT"/>
              </a:rPr>
              <a:t>la</a:t>
            </a:r>
            <a:r>
              <a:rPr sz="1400" spc="68" dirty="0">
                <a:solidFill>
                  <a:srgbClr val="111C5D"/>
                </a:solidFill>
                <a:latin typeface="Arial MT"/>
                <a:cs typeface="Arial MT"/>
              </a:rPr>
              <a:t> </a:t>
            </a:r>
            <a:r>
              <a:rPr sz="1400" dirty="0">
                <a:solidFill>
                  <a:srgbClr val="111C5D"/>
                </a:solidFill>
                <a:latin typeface="Arial MT"/>
                <a:cs typeface="Arial MT"/>
              </a:rPr>
              <a:t>rédaction</a:t>
            </a:r>
            <a:r>
              <a:rPr sz="1400" spc="32" dirty="0">
                <a:solidFill>
                  <a:srgbClr val="111C5D"/>
                </a:solidFill>
                <a:latin typeface="Arial MT"/>
                <a:cs typeface="Arial MT"/>
              </a:rPr>
              <a:t> </a:t>
            </a:r>
            <a:r>
              <a:rPr sz="1400" dirty="0">
                <a:solidFill>
                  <a:srgbClr val="111C5D"/>
                </a:solidFill>
                <a:latin typeface="Arial MT"/>
                <a:cs typeface="Arial MT"/>
              </a:rPr>
              <a:t>de</a:t>
            </a:r>
            <a:r>
              <a:rPr sz="1400" spc="5" dirty="0">
                <a:solidFill>
                  <a:srgbClr val="111C5D"/>
                </a:solidFill>
                <a:latin typeface="Arial MT"/>
                <a:cs typeface="Arial MT"/>
              </a:rPr>
              <a:t> </a:t>
            </a:r>
            <a:r>
              <a:rPr sz="1400" spc="-23" dirty="0">
                <a:solidFill>
                  <a:srgbClr val="111C5D"/>
                </a:solidFill>
                <a:latin typeface="Arial MT"/>
                <a:cs typeface="Arial MT"/>
              </a:rPr>
              <a:t>ces </a:t>
            </a:r>
            <a:r>
              <a:rPr sz="1400" dirty="0">
                <a:solidFill>
                  <a:srgbClr val="111C5D"/>
                </a:solidFill>
                <a:latin typeface="Arial MT"/>
                <a:cs typeface="Arial MT"/>
              </a:rPr>
              <a:t>rubriques</a:t>
            </a:r>
            <a:r>
              <a:rPr sz="1400" spc="95" dirty="0">
                <a:solidFill>
                  <a:srgbClr val="111C5D"/>
                </a:solidFill>
                <a:latin typeface="Arial MT"/>
                <a:cs typeface="Arial MT"/>
              </a:rPr>
              <a:t> </a:t>
            </a:r>
            <a:r>
              <a:rPr sz="1400" spc="-9" dirty="0">
                <a:solidFill>
                  <a:srgbClr val="111C5D"/>
                </a:solidFill>
                <a:latin typeface="Arial MT"/>
                <a:cs typeface="Arial MT"/>
              </a:rPr>
              <a:t>dès</a:t>
            </a:r>
            <a:r>
              <a:rPr sz="1400" spc="27" dirty="0">
                <a:solidFill>
                  <a:srgbClr val="111C5D"/>
                </a:solidFill>
                <a:latin typeface="Arial MT"/>
                <a:cs typeface="Arial MT"/>
              </a:rPr>
              <a:t> </a:t>
            </a:r>
            <a:r>
              <a:rPr sz="1400" dirty="0">
                <a:solidFill>
                  <a:srgbClr val="111C5D"/>
                </a:solidFill>
                <a:latin typeface="Arial MT"/>
                <a:cs typeface="Arial MT"/>
              </a:rPr>
              <a:t>le</a:t>
            </a:r>
            <a:r>
              <a:rPr sz="1400" spc="86" dirty="0">
                <a:solidFill>
                  <a:srgbClr val="111C5D"/>
                </a:solidFill>
                <a:latin typeface="Arial MT"/>
                <a:cs typeface="Arial MT"/>
              </a:rPr>
              <a:t> </a:t>
            </a:r>
            <a:r>
              <a:rPr sz="1400" dirty="0">
                <a:solidFill>
                  <a:srgbClr val="111C5D"/>
                </a:solidFill>
                <a:latin typeface="Arial MT"/>
                <a:cs typeface="Arial MT"/>
              </a:rPr>
              <a:t>début</a:t>
            </a:r>
            <a:r>
              <a:rPr sz="1400" spc="54" dirty="0">
                <a:solidFill>
                  <a:srgbClr val="111C5D"/>
                </a:solidFill>
                <a:latin typeface="Arial MT"/>
                <a:cs typeface="Arial MT"/>
              </a:rPr>
              <a:t> </a:t>
            </a:r>
            <a:r>
              <a:rPr sz="1400" spc="-23" dirty="0">
                <a:solidFill>
                  <a:srgbClr val="111C5D"/>
                </a:solidFill>
                <a:latin typeface="Arial MT"/>
                <a:cs typeface="Arial MT"/>
              </a:rPr>
              <a:t>de </a:t>
            </a:r>
            <a:r>
              <a:rPr sz="1400" spc="-9" dirty="0">
                <a:solidFill>
                  <a:srgbClr val="111C5D"/>
                </a:solidFill>
                <a:latin typeface="Arial MT"/>
                <a:cs typeface="Arial MT"/>
              </a:rPr>
              <a:t>l’année</a:t>
            </a:r>
            <a:r>
              <a:rPr sz="1400" spc="23" dirty="0">
                <a:solidFill>
                  <a:srgbClr val="111C5D"/>
                </a:solidFill>
                <a:latin typeface="Arial MT"/>
                <a:cs typeface="Arial MT"/>
              </a:rPr>
              <a:t> </a:t>
            </a:r>
            <a:r>
              <a:rPr sz="1400" dirty="0">
                <a:solidFill>
                  <a:srgbClr val="111C5D"/>
                </a:solidFill>
                <a:latin typeface="Arial MT"/>
                <a:cs typeface="Arial MT"/>
              </a:rPr>
              <a:t>(ou</a:t>
            </a:r>
            <a:r>
              <a:rPr sz="1400" spc="14" dirty="0">
                <a:solidFill>
                  <a:srgbClr val="111C5D"/>
                </a:solidFill>
                <a:latin typeface="Arial MT"/>
                <a:cs typeface="Arial MT"/>
              </a:rPr>
              <a:t> </a:t>
            </a:r>
            <a:r>
              <a:rPr sz="1400" dirty="0">
                <a:solidFill>
                  <a:srgbClr val="111C5D"/>
                </a:solidFill>
                <a:latin typeface="Arial MT"/>
                <a:cs typeface="Arial MT"/>
              </a:rPr>
              <a:t>avant)</a:t>
            </a:r>
            <a:r>
              <a:rPr sz="1400" spc="86" dirty="0">
                <a:solidFill>
                  <a:srgbClr val="111C5D"/>
                </a:solidFill>
                <a:latin typeface="Arial MT"/>
                <a:cs typeface="Arial MT"/>
              </a:rPr>
              <a:t> </a:t>
            </a:r>
            <a:r>
              <a:rPr sz="1400" spc="-32" dirty="0">
                <a:solidFill>
                  <a:srgbClr val="111C5D"/>
                </a:solidFill>
                <a:latin typeface="Arial MT"/>
                <a:cs typeface="Arial MT"/>
              </a:rPr>
              <a:t>en</a:t>
            </a:r>
            <a:r>
              <a:rPr sz="1400" spc="5" dirty="0">
                <a:solidFill>
                  <a:srgbClr val="111C5D"/>
                </a:solidFill>
                <a:latin typeface="Arial MT"/>
                <a:cs typeface="Arial MT"/>
              </a:rPr>
              <a:t> </a:t>
            </a:r>
            <a:r>
              <a:rPr sz="1400" dirty="0">
                <a:solidFill>
                  <a:srgbClr val="111C5D"/>
                </a:solidFill>
                <a:latin typeface="Arial MT"/>
                <a:cs typeface="Arial MT"/>
              </a:rPr>
              <a:t>mettant</a:t>
            </a:r>
            <a:r>
              <a:rPr sz="1400" spc="77" dirty="0">
                <a:solidFill>
                  <a:srgbClr val="111C5D"/>
                </a:solidFill>
                <a:latin typeface="Arial MT"/>
                <a:cs typeface="Arial MT"/>
              </a:rPr>
              <a:t> </a:t>
            </a:r>
            <a:r>
              <a:rPr sz="1400" spc="-23" dirty="0">
                <a:solidFill>
                  <a:srgbClr val="111C5D"/>
                </a:solidFill>
                <a:latin typeface="Arial MT"/>
                <a:cs typeface="Arial MT"/>
              </a:rPr>
              <a:t>en </a:t>
            </a:r>
            <a:r>
              <a:rPr sz="1400" dirty="0">
                <a:solidFill>
                  <a:srgbClr val="111C5D"/>
                </a:solidFill>
                <a:latin typeface="Arial MT"/>
                <a:cs typeface="Arial MT"/>
              </a:rPr>
              <a:t>place</a:t>
            </a:r>
            <a:r>
              <a:rPr sz="1400" spc="154" dirty="0">
                <a:solidFill>
                  <a:srgbClr val="111C5D"/>
                </a:solidFill>
                <a:latin typeface="Arial MT"/>
                <a:cs typeface="Arial MT"/>
              </a:rPr>
              <a:t> </a:t>
            </a:r>
            <a:r>
              <a:rPr sz="1400" spc="-36" dirty="0">
                <a:solidFill>
                  <a:srgbClr val="111C5D"/>
                </a:solidFill>
                <a:latin typeface="Arial MT"/>
                <a:cs typeface="Arial MT"/>
              </a:rPr>
              <a:t>des</a:t>
            </a:r>
            <a:r>
              <a:rPr sz="1400" spc="-68" dirty="0">
                <a:solidFill>
                  <a:srgbClr val="111C5D"/>
                </a:solidFill>
                <a:latin typeface="Arial MT"/>
                <a:cs typeface="Arial MT"/>
              </a:rPr>
              <a:t> </a:t>
            </a:r>
            <a:r>
              <a:rPr sz="1400" spc="-9" dirty="0">
                <a:solidFill>
                  <a:srgbClr val="111C5D"/>
                </a:solidFill>
                <a:latin typeface="Arial MT"/>
                <a:cs typeface="Arial MT"/>
              </a:rPr>
              <a:t>stratégies</a:t>
            </a:r>
            <a:r>
              <a:rPr sz="1400" spc="-68" dirty="0">
                <a:solidFill>
                  <a:srgbClr val="111C5D"/>
                </a:solidFill>
                <a:latin typeface="Arial MT"/>
                <a:cs typeface="Arial MT"/>
              </a:rPr>
              <a:t> :</a:t>
            </a:r>
            <a:r>
              <a:rPr sz="1400" spc="-91" dirty="0">
                <a:solidFill>
                  <a:srgbClr val="111C5D"/>
                </a:solidFill>
                <a:latin typeface="Arial MT"/>
                <a:cs typeface="Arial MT"/>
              </a:rPr>
              <a:t> </a:t>
            </a:r>
            <a:r>
              <a:rPr sz="1400" spc="-9" dirty="0">
                <a:solidFill>
                  <a:srgbClr val="111C5D"/>
                </a:solidFill>
                <a:latin typeface="Arial MT"/>
                <a:cs typeface="Arial MT"/>
              </a:rPr>
              <a:t>inscription </a:t>
            </a:r>
            <a:r>
              <a:rPr sz="1400" dirty="0">
                <a:solidFill>
                  <a:srgbClr val="111C5D"/>
                </a:solidFill>
                <a:latin typeface="Arial MT"/>
                <a:cs typeface="Arial MT"/>
              </a:rPr>
              <a:t>dans</a:t>
            </a:r>
            <a:r>
              <a:rPr sz="1400" spc="258" dirty="0">
                <a:solidFill>
                  <a:srgbClr val="111C5D"/>
                </a:solidFill>
                <a:latin typeface="Arial MT"/>
                <a:cs typeface="Arial MT"/>
              </a:rPr>
              <a:t> </a:t>
            </a:r>
            <a:r>
              <a:rPr sz="1400" dirty="0">
                <a:solidFill>
                  <a:srgbClr val="111C5D"/>
                </a:solidFill>
                <a:latin typeface="Arial MT"/>
                <a:cs typeface="Arial MT"/>
              </a:rPr>
              <a:t>des</a:t>
            </a:r>
            <a:r>
              <a:rPr sz="1400" spc="-41" dirty="0">
                <a:solidFill>
                  <a:srgbClr val="111C5D"/>
                </a:solidFill>
                <a:latin typeface="Arial MT"/>
                <a:cs typeface="Arial MT"/>
              </a:rPr>
              <a:t> </a:t>
            </a:r>
            <a:r>
              <a:rPr sz="1400" spc="-23" dirty="0">
                <a:solidFill>
                  <a:srgbClr val="111C5D"/>
                </a:solidFill>
                <a:latin typeface="Arial MT"/>
                <a:cs typeface="Arial MT"/>
              </a:rPr>
              <a:t>associations,</a:t>
            </a:r>
            <a:r>
              <a:rPr sz="1400" spc="-9" dirty="0">
                <a:solidFill>
                  <a:srgbClr val="111C5D"/>
                </a:solidFill>
                <a:latin typeface="Arial MT"/>
                <a:cs typeface="Arial MT"/>
              </a:rPr>
              <a:t> </a:t>
            </a:r>
            <a:r>
              <a:rPr sz="1400" spc="-18" dirty="0">
                <a:solidFill>
                  <a:srgbClr val="111C5D"/>
                </a:solidFill>
                <a:latin typeface="Arial MT"/>
                <a:cs typeface="Arial MT"/>
              </a:rPr>
              <a:t>stage </a:t>
            </a:r>
            <a:r>
              <a:rPr sz="1400" dirty="0">
                <a:solidFill>
                  <a:srgbClr val="111C5D"/>
                </a:solidFill>
                <a:latin typeface="Arial MT"/>
                <a:cs typeface="Arial MT"/>
              </a:rPr>
              <a:t>pendant</a:t>
            </a:r>
            <a:r>
              <a:rPr sz="1400" spc="82" dirty="0">
                <a:solidFill>
                  <a:srgbClr val="111C5D"/>
                </a:solidFill>
                <a:latin typeface="Arial MT"/>
                <a:cs typeface="Arial MT"/>
              </a:rPr>
              <a:t>  </a:t>
            </a:r>
            <a:r>
              <a:rPr sz="1400" spc="-9" dirty="0">
                <a:solidFill>
                  <a:srgbClr val="111C5D"/>
                </a:solidFill>
                <a:latin typeface="Arial MT"/>
                <a:cs typeface="Arial MT"/>
              </a:rPr>
              <a:t>l’été, </a:t>
            </a:r>
            <a:r>
              <a:rPr sz="1400" spc="-18" dirty="0">
                <a:solidFill>
                  <a:srgbClr val="111C5D"/>
                </a:solidFill>
                <a:latin typeface="Arial MT"/>
                <a:cs typeface="Arial MT"/>
              </a:rPr>
              <a:t>etc.</a:t>
            </a:r>
            <a:endParaRPr sz="1400" dirty="0">
              <a:latin typeface="Arial MT"/>
              <a:cs typeface="Arial MT"/>
            </a:endParaRPr>
          </a:p>
          <a:p>
            <a:pPr marL="199809" marR="27639" indent="-165836">
              <a:lnSpc>
                <a:spcPct val="115199"/>
              </a:lnSpc>
              <a:spcBef>
                <a:spcPts val="775"/>
              </a:spcBef>
              <a:buFont typeface="Wingdings"/>
              <a:buChar char=""/>
              <a:tabLst>
                <a:tab pos="199809" algn="l"/>
              </a:tabLst>
            </a:pPr>
            <a:r>
              <a:rPr sz="1400" spc="-36" dirty="0">
                <a:solidFill>
                  <a:srgbClr val="111C5D"/>
                </a:solidFill>
                <a:latin typeface="Arial MT"/>
                <a:cs typeface="Arial MT"/>
              </a:rPr>
              <a:t>Si</a:t>
            </a:r>
            <a:r>
              <a:rPr sz="1400" spc="-73" dirty="0">
                <a:solidFill>
                  <a:srgbClr val="111C5D"/>
                </a:solidFill>
                <a:latin typeface="Arial MT"/>
                <a:cs typeface="Arial MT"/>
              </a:rPr>
              <a:t> </a:t>
            </a:r>
            <a:r>
              <a:rPr sz="1400" dirty="0">
                <a:solidFill>
                  <a:srgbClr val="111C5D"/>
                </a:solidFill>
                <a:latin typeface="Arial MT"/>
                <a:cs typeface="Arial MT"/>
              </a:rPr>
              <a:t>vous</a:t>
            </a:r>
            <a:r>
              <a:rPr sz="1400" spc="-41" dirty="0">
                <a:solidFill>
                  <a:srgbClr val="111C5D"/>
                </a:solidFill>
                <a:latin typeface="Arial MT"/>
                <a:cs typeface="Arial MT"/>
              </a:rPr>
              <a:t> </a:t>
            </a:r>
            <a:r>
              <a:rPr sz="1400" spc="-18" dirty="0">
                <a:solidFill>
                  <a:srgbClr val="111C5D"/>
                </a:solidFill>
                <a:latin typeface="Arial MT"/>
                <a:cs typeface="Arial MT"/>
              </a:rPr>
              <a:t>n’avez</a:t>
            </a:r>
            <a:r>
              <a:rPr sz="1400" spc="-73" dirty="0">
                <a:solidFill>
                  <a:srgbClr val="111C5D"/>
                </a:solidFill>
                <a:latin typeface="Arial MT"/>
                <a:cs typeface="Arial MT"/>
              </a:rPr>
              <a:t> </a:t>
            </a:r>
            <a:r>
              <a:rPr sz="1400" dirty="0">
                <a:solidFill>
                  <a:srgbClr val="111C5D"/>
                </a:solidFill>
                <a:latin typeface="Arial MT"/>
                <a:cs typeface="Arial MT"/>
              </a:rPr>
              <a:t>pas</a:t>
            </a:r>
            <a:r>
              <a:rPr sz="1400" spc="-36" dirty="0">
                <a:solidFill>
                  <a:srgbClr val="111C5D"/>
                </a:solidFill>
                <a:latin typeface="Arial MT"/>
                <a:cs typeface="Arial MT"/>
              </a:rPr>
              <a:t> </a:t>
            </a:r>
            <a:r>
              <a:rPr sz="1400" spc="-9" dirty="0">
                <a:solidFill>
                  <a:srgbClr val="111C5D"/>
                </a:solidFill>
                <a:latin typeface="Arial MT"/>
                <a:cs typeface="Arial MT"/>
              </a:rPr>
              <a:t>beaucoup </a:t>
            </a:r>
            <a:r>
              <a:rPr sz="1400" spc="-23" dirty="0">
                <a:solidFill>
                  <a:srgbClr val="111C5D"/>
                </a:solidFill>
                <a:latin typeface="Arial MT"/>
                <a:cs typeface="Arial MT"/>
              </a:rPr>
              <a:t>d’expérience,</a:t>
            </a:r>
            <a:r>
              <a:rPr sz="1400" spc="27" dirty="0">
                <a:solidFill>
                  <a:srgbClr val="111C5D"/>
                </a:solidFill>
                <a:latin typeface="Arial MT"/>
                <a:cs typeface="Arial MT"/>
              </a:rPr>
              <a:t> </a:t>
            </a:r>
            <a:r>
              <a:rPr sz="1400" dirty="0">
                <a:solidFill>
                  <a:srgbClr val="111C5D"/>
                </a:solidFill>
                <a:latin typeface="Arial MT"/>
                <a:cs typeface="Arial MT"/>
              </a:rPr>
              <a:t>parlez</a:t>
            </a:r>
            <a:r>
              <a:rPr sz="1400" spc="27" dirty="0">
                <a:solidFill>
                  <a:srgbClr val="111C5D"/>
                </a:solidFill>
                <a:latin typeface="Arial MT"/>
                <a:cs typeface="Arial MT"/>
              </a:rPr>
              <a:t> </a:t>
            </a:r>
            <a:r>
              <a:rPr sz="1400" spc="-9" dirty="0">
                <a:solidFill>
                  <a:srgbClr val="111C5D"/>
                </a:solidFill>
                <a:latin typeface="Arial MT"/>
                <a:cs typeface="Arial MT"/>
              </a:rPr>
              <a:t>au</a:t>
            </a:r>
            <a:r>
              <a:rPr sz="1400" spc="-23" dirty="0">
                <a:solidFill>
                  <a:srgbClr val="111C5D"/>
                </a:solidFill>
                <a:latin typeface="Arial MT"/>
                <a:cs typeface="Arial MT"/>
              </a:rPr>
              <a:t> </a:t>
            </a:r>
            <a:r>
              <a:rPr sz="1400" dirty="0">
                <a:solidFill>
                  <a:srgbClr val="111C5D"/>
                </a:solidFill>
                <a:latin typeface="Arial MT"/>
                <a:cs typeface="Arial MT"/>
              </a:rPr>
              <a:t>moins </a:t>
            </a:r>
            <a:r>
              <a:rPr sz="1400" spc="-23" dirty="0">
                <a:solidFill>
                  <a:srgbClr val="111C5D"/>
                </a:solidFill>
                <a:latin typeface="Arial MT"/>
                <a:cs typeface="Arial MT"/>
              </a:rPr>
              <a:t>de </a:t>
            </a:r>
            <a:r>
              <a:rPr sz="1400" dirty="0">
                <a:solidFill>
                  <a:srgbClr val="111C5D"/>
                </a:solidFill>
                <a:latin typeface="Arial MT"/>
                <a:cs typeface="Arial MT"/>
              </a:rPr>
              <a:t>votre</a:t>
            </a:r>
            <a:r>
              <a:rPr sz="1400" spc="-18" dirty="0">
                <a:solidFill>
                  <a:srgbClr val="111C5D"/>
                </a:solidFill>
                <a:latin typeface="Arial MT"/>
                <a:cs typeface="Arial MT"/>
              </a:rPr>
              <a:t> </a:t>
            </a:r>
            <a:r>
              <a:rPr sz="1400" b="1" spc="-27" dirty="0">
                <a:solidFill>
                  <a:srgbClr val="111C5D"/>
                </a:solidFill>
                <a:latin typeface="Arial"/>
                <a:cs typeface="Arial"/>
              </a:rPr>
              <a:t>stage</a:t>
            </a:r>
            <a:r>
              <a:rPr sz="1400" b="1" spc="-14" dirty="0">
                <a:solidFill>
                  <a:srgbClr val="111C5D"/>
                </a:solidFill>
                <a:latin typeface="Arial"/>
                <a:cs typeface="Arial"/>
              </a:rPr>
              <a:t> </a:t>
            </a:r>
            <a:r>
              <a:rPr sz="1400" b="1" spc="-9" dirty="0">
                <a:solidFill>
                  <a:srgbClr val="111C5D"/>
                </a:solidFill>
                <a:latin typeface="Arial"/>
                <a:cs typeface="Arial"/>
              </a:rPr>
              <a:t>de</a:t>
            </a:r>
            <a:r>
              <a:rPr sz="1400" b="1" spc="-27" dirty="0">
                <a:solidFill>
                  <a:srgbClr val="111C5D"/>
                </a:solidFill>
                <a:latin typeface="Arial"/>
                <a:cs typeface="Arial"/>
              </a:rPr>
              <a:t> </a:t>
            </a:r>
            <a:r>
              <a:rPr sz="1400" b="1" dirty="0">
                <a:solidFill>
                  <a:srgbClr val="111C5D"/>
                </a:solidFill>
                <a:latin typeface="Arial"/>
                <a:cs typeface="Arial"/>
              </a:rPr>
              <a:t>3</a:t>
            </a:r>
            <a:r>
              <a:rPr sz="1400" b="1" baseline="16339" dirty="0">
                <a:solidFill>
                  <a:srgbClr val="111C5D"/>
                </a:solidFill>
                <a:latin typeface="Arial"/>
                <a:cs typeface="Arial"/>
              </a:rPr>
              <a:t>e</a:t>
            </a:r>
            <a:r>
              <a:rPr sz="1400" b="1" spc="170" baseline="16339" dirty="0">
                <a:solidFill>
                  <a:srgbClr val="111C5D"/>
                </a:solidFill>
                <a:latin typeface="Arial"/>
                <a:cs typeface="Arial"/>
              </a:rPr>
              <a:t> </a:t>
            </a:r>
            <a:r>
              <a:rPr sz="1400" b="1" dirty="0">
                <a:solidFill>
                  <a:srgbClr val="111C5D"/>
                </a:solidFill>
                <a:latin typeface="Arial"/>
                <a:cs typeface="Arial"/>
              </a:rPr>
              <a:t>et/ou</a:t>
            </a:r>
            <a:r>
              <a:rPr sz="1400" b="1" spc="-9" dirty="0">
                <a:solidFill>
                  <a:srgbClr val="111C5D"/>
                </a:solidFill>
                <a:latin typeface="Arial"/>
                <a:cs typeface="Arial"/>
              </a:rPr>
              <a:t> </a:t>
            </a:r>
            <a:r>
              <a:rPr sz="1400" b="1" dirty="0">
                <a:solidFill>
                  <a:srgbClr val="111C5D"/>
                </a:solidFill>
                <a:latin typeface="Arial"/>
                <a:cs typeface="Arial"/>
              </a:rPr>
              <a:t>de </a:t>
            </a:r>
            <a:r>
              <a:rPr sz="1400" b="1" spc="-23" dirty="0">
                <a:solidFill>
                  <a:srgbClr val="111C5D"/>
                </a:solidFill>
                <a:latin typeface="Arial"/>
                <a:cs typeface="Arial"/>
              </a:rPr>
              <a:t>2</a:t>
            </a:r>
            <a:r>
              <a:rPr sz="1400" b="1" spc="-34" baseline="26143" dirty="0">
                <a:solidFill>
                  <a:srgbClr val="111C5D"/>
                </a:solidFill>
                <a:latin typeface="Arial"/>
                <a:cs typeface="Arial"/>
              </a:rPr>
              <a:t>de </a:t>
            </a:r>
            <a:r>
              <a:rPr sz="1400" dirty="0">
                <a:solidFill>
                  <a:srgbClr val="111C5D"/>
                </a:solidFill>
                <a:latin typeface="Arial MT"/>
                <a:cs typeface="Arial MT"/>
              </a:rPr>
              <a:t>dans</a:t>
            </a:r>
            <a:r>
              <a:rPr sz="1400" spc="23" dirty="0">
                <a:solidFill>
                  <a:srgbClr val="111C5D"/>
                </a:solidFill>
                <a:latin typeface="Arial MT"/>
                <a:cs typeface="Arial MT"/>
              </a:rPr>
              <a:t> </a:t>
            </a:r>
            <a:r>
              <a:rPr sz="1400" dirty="0">
                <a:solidFill>
                  <a:srgbClr val="111C5D"/>
                </a:solidFill>
                <a:latin typeface="Arial MT"/>
                <a:cs typeface="Arial MT"/>
              </a:rPr>
              <a:t>la</a:t>
            </a:r>
            <a:r>
              <a:rPr sz="1400" spc="54" dirty="0">
                <a:solidFill>
                  <a:srgbClr val="111C5D"/>
                </a:solidFill>
                <a:latin typeface="Arial MT"/>
                <a:cs typeface="Arial MT"/>
              </a:rPr>
              <a:t> </a:t>
            </a:r>
            <a:r>
              <a:rPr sz="1400" dirty="0">
                <a:solidFill>
                  <a:srgbClr val="111C5D"/>
                </a:solidFill>
                <a:latin typeface="Arial MT"/>
                <a:cs typeface="Arial MT"/>
              </a:rPr>
              <a:t>rubrique</a:t>
            </a:r>
            <a:r>
              <a:rPr sz="1400" spc="18" dirty="0">
                <a:solidFill>
                  <a:srgbClr val="111C5D"/>
                </a:solidFill>
                <a:latin typeface="Arial MT"/>
                <a:cs typeface="Arial MT"/>
              </a:rPr>
              <a:t> </a:t>
            </a:r>
            <a:r>
              <a:rPr sz="1400" spc="-145" dirty="0">
                <a:solidFill>
                  <a:srgbClr val="111C5D"/>
                </a:solidFill>
                <a:latin typeface="Arial MT"/>
                <a:cs typeface="Arial MT"/>
              </a:rPr>
              <a:t>«</a:t>
            </a:r>
            <a:r>
              <a:rPr sz="1400" spc="-131" dirty="0">
                <a:solidFill>
                  <a:srgbClr val="111C5D"/>
                </a:solidFill>
                <a:latin typeface="Arial MT"/>
                <a:cs typeface="Arial MT"/>
              </a:rPr>
              <a:t> </a:t>
            </a:r>
            <a:r>
              <a:rPr sz="1400" spc="-9" dirty="0">
                <a:solidFill>
                  <a:srgbClr val="111C5D"/>
                </a:solidFill>
                <a:latin typeface="Arial MT"/>
                <a:cs typeface="Arial MT"/>
              </a:rPr>
              <a:t>Expérience </a:t>
            </a:r>
            <a:r>
              <a:rPr sz="1400" dirty="0">
                <a:solidFill>
                  <a:srgbClr val="111C5D"/>
                </a:solidFill>
                <a:latin typeface="Arial MT"/>
                <a:cs typeface="Arial MT"/>
              </a:rPr>
              <a:t>professionnelle</a:t>
            </a:r>
            <a:r>
              <a:rPr sz="1400" spc="136" dirty="0">
                <a:solidFill>
                  <a:srgbClr val="111C5D"/>
                </a:solidFill>
                <a:latin typeface="Arial MT"/>
                <a:cs typeface="Arial MT"/>
              </a:rPr>
              <a:t> </a:t>
            </a:r>
            <a:r>
              <a:rPr sz="1400" spc="-23" dirty="0">
                <a:solidFill>
                  <a:srgbClr val="111C5D"/>
                </a:solidFill>
                <a:latin typeface="Arial MT"/>
                <a:cs typeface="Arial MT"/>
              </a:rPr>
              <a:t>».</a:t>
            </a:r>
            <a:endParaRPr sz="1400" dirty="0">
              <a:latin typeface="Arial MT"/>
              <a:cs typeface="Arial MT"/>
            </a:endParaRPr>
          </a:p>
          <a:p>
            <a:pPr marL="199809" indent="-165260">
              <a:spcBef>
                <a:spcPts val="1065"/>
              </a:spcBef>
              <a:buFont typeface="Wingdings"/>
              <a:buChar char=""/>
              <a:tabLst>
                <a:tab pos="199809" algn="l"/>
              </a:tabLst>
            </a:pPr>
            <a:r>
              <a:rPr sz="1400" dirty="0">
                <a:solidFill>
                  <a:srgbClr val="111C5D"/>
                </a:solidFill>
                <a:latin typeface="Arial MT"/>
                <a:cs typeface="Arial MT"/>
              </a:rPr>
              <a:t>Remplir</a:t>
            </a:r>
            <a:r>
              <a:rPr sz="1400" spc="-27" dirty="0">
                <a:solidFill>
                  <a:srgbClr val="111C5D"/>
                </a:solidFill>
                <a:latin typeface="Arial MT"/>
                <a:cs typeface="Arial MT"/>
              </a:rPr>
              <a:t> </a:t>
            </a:r>
            <a:r>
              <a:rPr sz="1400" b="1" dirty="0">
                <a:solidFill>
                  <a:srgbClr val="111C5D"/>
                </a:solidFill>
                <a:latin typeface="Arial"/>
                <a:cs typeface="Arial"/>
              </a:rPr>
              <a:t>toutes</a:t>
            </a:r>
            <a:r>
              <a:rPr sz="1400" b="1" spc="-32" dirty="0">
                <a:solidFill>
                  <a:srgbClr val="111C5D"/>
                </a:solidFill>
                <a:latin typeface="Arial"/>
                <a:cs typeface="Arial"/>
              </a:rPr>
              <a:t> </a:t>
            </a:r>
            <a:r>
              <a:rPr sz="1400" dirty="0">
                <a:solidFill>
                  <a:srgbClr val="111C5D"/>
                </a:solidFill>
                <a:latin typeface="Arial MT"/>
                <a:cs typeface="Arial MT"/>
              </a:rPr>
              <a:t>les</a:t>
            </a:r>
            <a:r>
              <a:rPr sz="1400" spc="-32" dirty="0">
                <a:solidFill>
                  <a:srgbClr val="111C5D"/>
                </a:solidFill>
                <a:latin typeface="Arial MT"/>
                <a:cs typeface="Arial MT"/>
              </a:rPr>
              <a:t> </a:t>
            </a:r>
            <a:r>
              <a:rPr sz="1400" spc="-9" dirty="0">
                <a:solidFill>
                  <a:srgbClr val="111C5D"/>
                </a:solidFill>
                <a:latin typeface="Arial MT"/>
                <a:cs typeface="Arial MT"/>
              </a:rPr>
              <a:t>parties.</a:t>
            </a:r>
            <a:endParaRPr sz="1400" dirty="0">
              <a:latin typeface="Arial MT"/>
              <a:cs typeface="Arial MT"/>
            </a:endParaRPr>
          </a:p>
        </p:txBody>
      </p:sp>
      <p:sp>
        <p:nvSpPr>
          <p:cNvPr id="18" name="object 18"/>
          <p:cNvSpPr txBox="1"/>
          <p:nvPr/>
        </p:nvSpPr>
        <p:spPr>
          <a:xfrm>
            <a:off x="7013360" y="2615544"/>
            <a:ext cx="2689934" cy="2680497"/>
          </a:xfrm>
          <a:prstGeom prst="rect">
            <a:avLst/>
          </a:prstGeom>
        </p:spPr>
        <p:txBody>
          <a:bodyPr vert="horz" wrap="square" lIns="0" tIns="10941" rIns="0" bIns="0" rtlCol="0">
            <a:spAutoFit/>
          </a:bodyPr>
          <a:lstStyle/>
          <a:p>
            <a:pPr marL="163532" marR="285606" indent="-152592">
              <a:lnSpc>
                <a:spcPct val="114500"/>
              </a:lnSpc>
              <a:spcBef>
                <a:spcPts val="86"/>
              </a:spcBef>
            </a:pPr>
            <a:r>
              <a:rPr sz="1400" spc="-14" baseline="2136" dirty="0">
                <a:solidFill>
                  <a:srgbClr val="111C5D"/>
                </a:solidFill>
                <a:latin typeface="SimSun-ExtB"/>
                <a:cs typeface="SimSun-ExtB"/>
              </a:rPr>
              <a:t>✗</a:t>
            </a:r>
            <a:r>
              <a:rPr sz="1400" spc="-9" dirty="0">
                <a:solidFill>
                  <a:srgbClr val="111C5D"/>
                </a:solidFill>
                <a:latin typeface="Arial MT"/>
                <a:cs typeface="Arial MT"/>
              </a:rPr>
              <a:t>Ne </a:t>
            </a:r>
            <a:r>
              <a:rPr sz="1400" dirty="0">
                <a:solidFill>
                  <a:srgbClr val="111C5D"/>
                </a:solidFill>
                <a:latin typeface="Arial MT"/>
                <a:cs typeface="Arial MT"/>
              </a:rPr>
              <a:t>rien</a:t>
            </a:r>
            <a:r>
              <a:rPr sz="1400" spc="5" dirty="0">
                <a:solidFill>
                  <a:srgbClr val="111C5D"/>
                </a:solidFill>
                <a:latin typeface="Arial MT"/>
                <a:cs typeface="Arial MT"/>
              </a:rPr>
              <a:t> </a:t>
            </a:r>
            <a:r>
              <a:rPr sz="1400" dirty="0">
                <a:solidFill>
                  <a:srgbClr val="111C5D"/>
                </a:solidFill>
                <a:latin typeface="Arial MT"/>
                <a:cs typeface="Arial MT"/>
              </a:rPr>
              <a:t>avoir</a:t>
            </a:r>
            <a:r>
              <a:rPr sz="1400" spc="23" dirty="0">
                <a:solidFill>
                  <a:srgbClr val="111C5D"/>
                </a:solidFill>
                <a:latin typeface="Arial MT"/>
                <a:cs typeface="Arial MT"/>
              </a:rPr>
              <a:t> </a:t>
            </a:r>
            <a:r>
              <a:rPr sz="1400" dirty="0">
                <a:solidFill>
                  <a:srgbClr val="111C5D"/>
                </a:solidFill>
                <a:latin typeface="Arial MT"/>
                <a:cs typeface="Arial MT"/>
              </a:rPr>
              <a:t>anticipé</a:t>
            </a:r>
            <a:r>
              <a:rPr sz="1400" spc="-5" dirty="0">
                <a:solidFill>
                  <a:srgbClr val="111C5D"/>
                </a:solidFill>
                <a:latin typeface="Arial MT"/>
                <a:cs typeface="Arial MT"/>
              </a:rPr>
              <a:t> </a:t>
            </a:r>
            <a:r>
              <a:rPr sz="1400" dirty="0">
                <a:solidFill>
                  <a:srgbClr val="111C5D"/>
                </a:solidFill>
                <a:latin typeface="Arial MT"/>
                <a:cs typeface="Arial MT"/>
              </a:rPr>
              <a:t>du</a:t>
            </a:r>
            <a:r>
              <a:rPr sz="1400" spc="14" dirty="0">
                <a:solidFill>
                  <a:srgbClr val="111C5D"/>
                </a:solidFill>
                <a:latin typeface="Arial MT"/>
                <a:cs typeface="Arial MT"/>
              </a:rPr>
              <a:t> </a:t>
            </a:r>
            <a:r>
              <a:rPr sz="1400" spc="54" dirty="0">
                <a:solidFill>
                  <a:srgbClr val="111C5D"/>
                </a:solidFill>
                <a:latin typeface="Arial MT"/>
                <a:cs typeface="Arial MT"/>
              </a:rPr>
              <a:t>tout </a:t>
            </a:r>
            <a:r>
              <a:rPr sz="1400" dirty="0">
                <a:solidFill>
                  <a:srgbClr val="111C5D"/>
                </a:solidFill>
                <a:latin typeface="Arial MT"/>
                <a:cs typeface="Arial MT"/>
              </a:rPr>
              <a:t>et</a:t>
            </a:r>
            <a:r>
              <a:rPr sz="1400" spc="50" dirty="0">
                <a:solidFill>
                  <a:srgbClr val="111C5D"/>
                </a:solidFill>
                <a:latin typeface="Arial MT"/>
                <a:cs typeface="Arial MT"/>
              </a:rPr>
              <a:t> </a:t>
            </a:r>
            <a:r>
              <a:rPr sz="1400" dirty="0">
                <a:solidFill>
                  <a:srgbClr val="111C5D"/>
                </a:solidFill>
                <a:latin typeface="Arial MT"/>
                <a:cs typeface="Arial MT"/>
              </a:rPr>
              <a:t>ne</a:t>
            </a:r>
            <a:r>
              <a:rPr sz="1400" spc="-45" dirty="0">
                <a:solidFill>
                  <a:srgbClr val="111C5D"/>
                </a:solidFill>
                <a:latin typeface="Arial MT"/>
                <a:cs typeface="Arial MT"/>
              </a:rPr>
              <a:t> </a:t>
            </a:r>
            <a:r>
              <a:rPr sz="1400" dirty="0">
                <a:solidFill>
                  <a:srgbClr val="111C5D"/>
                </a:solidFill>
                <a:latin typeface="Arial MT"/>
                <a:cs typeface="Arial MT"/>
              </a:rPr>
              <a:t>rien</a:t>
            </a:r>
            <a:r>
              <a:rPr sz="1400" spc="-18" dirty="0">
                <a:solidFill>
                  <a:srgbClr val="111C5D"/>
                </a:solidFill>
                <a:latin typeface="Arial MT"/>
                <a:cs typeface="Arial MT"/>
              </a:rPr>
              <a:t> </a:t>
            </a:r>
            <a:r>
              <a:rPr sz="1400" dirty="0">
                <a:solidFill>
                  <a:srgbClr val="111C5D"/>
                </a:solidFill>
                <a:latin typeface="Arial MT"/>
                <a:cs typeface="Arial MT"/>
              </a:rPr>
              <a:t>avoir</a:t>
            </a:r>
            <a:r>
              <a:rPr sz="1400" spc="14" dirty="0">
                <a:solidFill>
                  <a:srgbClr val="111C5D"/>
                </a:solidFill>
                <a:latin typeface="Arial MT"/>
                <a:cs typeface="Arial MT"/>
              </a:rPr>
              <a:t> </a:t>
            </a:r>
            <a:r>
              <a:rPr sz="1400" spc="-41" dirty="0">
                <a:solidFill>
                  <a:srgbClr val="111C5D"/>
                </a:solidFill>
                <a:latin typeface="Arial MT"/>
                <a:cs typeface="Arial MT"/>
              </a:rPr>
              <a:t>à</a:t>
            </a:r>
            <a:r>
              <a:rPr sz="1400" spc="-59" dirty="0">
                <a:solidFill>
                  <a:srgbClr val="111C5D"/>
                </a:solidFill>
                <a:latin typeface="Arial MT"/>
                <a:cs typeface="Arial MT"/>
              </a:rPr>
              <a:t> </a:t>
            </a:r>
            <a:r>
              <a:rPr sz="1400" spc="-18" dirty="0">
                <a:solidFill>
                  <a:srgbClr val="111C5D"/>
                </a:solidFill>
                <a:latin typeface="Arial MT"/>
                <a:cs typeface="Arial MT"/>
              </a:rPr>
              <a:t>dire.</a:t>
            </a:r>
            <a:endParaRPr sz="1400" dirty="0">
              <a:latin typeface="Arial MT"/>
              <a:cs typeface="Arial MT"/>
            </a:endParaRPr>
          </a:p>
          <a:p>
            <a:pPr marL="11516">
              <a:spcBef>
                <a:spcPts val="1111"/>
              </a:spcBef>
            </a:pPr>
            <a:r>
              <a:rPr sz="1400" spc="-9" dirty="0">
                <a:solidFill>
                  <a:srgbClr val="111C5D"/>
                </a:solidFill>
                <a:latin typeface="SimSun-ExtB"/>
                <a:cs typeface="SimSun-ExtB"/>
              </a:rPr>
              <a:t>✗</a:t>
            </a:r>
            <a:r>
              <a:rPr sz="1400" spc="-9" dirty="0">
                <a:solidFill>
                  <a:srgbClr val="111C5D"/>
                </a:solidFill>
                <a:latin typeface="Arial MT"/>
                <a:cs typeface="Arial MT"/>
              </a:rPr>
              <a:t>Ne</a:t>
            </a:r>
            <a:r>
              <a:rPr sz="1400" spc="5" dirty="0">
                <a:solidFill>
                  <a:srgbClr val="111C5D"/>
                </a:solidFill>
                <a:latin typeface="Arial MT"/>
                <a:cs typeface="Arial MT"/>
              </a:rPr>
              <a:t> </a:t>
            </a:r>
            <a:r>
              <a:rPr sz="1400" dirty="0">
                <a:solidFill>
                  <a:srgbClr val="111C5D"/>
                </a:solidFill>
                <a:latin typeface="Arial MT"/>
                <a:cs typeface="Arial MT"/>
              </a:rPr>
              <a:t>pas</a:t>
            </a:r>
            <a:r>
              <a:rPr sz="1400" spc="5" dirty="0">
                <a:solidFill>
                  <a:srgbClr val="111C5D"/>
                </a:solidFill>
                <a:latin typeface="Arial MT"/>
                <a:cs typeface="Arial MT"/>
              </a:rPr>
              <a:t> </a:t>
            </a:r>
            <a:r>
              <a:rPr sz="1400" dirty="0">
                <a:solidFill>
                  <a:srgbClr val="111C5D"/>
                </a:solidFill>
                <a:latin typeface="Arial MT"/>
                <a:cs typeface="Arial MT"/>
              </a:rPr>
              <a:t>remplir</a:t>
            </a:r>
            <a:r>
              <a:rPr sz="1400" spc="27" dirty="0">
                <a:solidFill>
                  <a:srgbClr val="111C5D"/>
                </a:solidFill>
                <a:latin typeface="Arial MT"/>
                <a:cs typeface="Arial MT"/>
              </a:rPr>
              <a:t> </a:t>
            </a:r>
            <a:r>
              <a:rPr sz="1400" dirty="0">
                <a:solidFill>
                  <a:srgbClr val="111C5D"/>
                </a:solidFill>
                <a:latin typeface="Arial MT"/>
                <a:cs typeface="Arial MT"/>
              </a:rPr>
              <a:t>la</a:t>
            </a:r>
            <a:r>
              <a:rPr sz="1400" spc="45" dirty="0">
                <a:solidFill>
                  <a:srgbClr val="111C5D"/>
                </a:solidFill>
                <a:latin typeface="Arial MT"/>
                <a:cs typeface="Arial MT"/>
              </a:rPr>
              <a:t> </a:t>
            </a:r>
            <a:r>
              <a:rPr sz="1400" spc="-9" dirty="0">
                <a:solidFill>
                  <a:srgbClr val="111C5D"/>
                </a:solidFill>
                <a:latin typeface="Arial MT"/>
                <a:cs typeface="Arial MT"/>
              </a:rPr>
              <a:t>rubrique</a:t>
            </a:r>
            <a:endParaRPr sz="1400" dirty="0">
              <a:latin typeface="Arial MT"/>
              <a:cs typeface="Arial MT"/>
            </a:endParaRPr>
          </a:p>
          <a:p>
            <a:pPr marL="163532">
              <a:spcBef>
                <a:spcPts val="122"/>
              </a:spcBef>
            </a:pPr>
            <a:r>
              <a:rPr sz="1400" spc="-145" dirty="0">
                <a:solidFill>
                  <a:srgbClr val="111C5D"/>
                </a:solidFill>
                <a:latin typeface="Arial MT"/>
                <a:cs typeface="Arial MT"/>
              </a:rPr>
              <a:t>«</a:t>
            </a:r>
            <a:r>
              <a:rPr sz="1400" spc="-100" dirty="0">
                <a:solidFill>
                  <a:srgbClr val="111C5D"/>
                </a:solidFill>
                <a:latin typeface="Arial MT"/>
                <a:cs typeface="Arial MT"/>
              </a:rPr>
              <a:t> </a:t>
            </a:r>
            <a:r>
              <a:rPr sz="1400" spc="-27" dirty="0">
                <a:solidFill>
                  <a:srgbClr val="111C5D"/>
                </a:solidFill>
                <a:latin typeface="Arial MT"/>
                <a:cs typeface="Arial MT"/>
              </a:rPr>
              <a:t>Expérience</a:t>
            </a:r>
            <a:r>
              <a:rPr sz="1400" spc="-9" dirty="0">
                <a:solidFill>
                  <a:srgbClr val="111C5D"/>
                </a:solidFill>
                <a:latin typeface="Arial MT"/>
                <a:cs typeface="Arial MT"/>
              </a:rPr>
              <a:t> </a:t>
            </a:r>
            <a:r>
              <a:rPr sz="1400" dirty="0">
                <a:solidFill>
                  <a:srgbClr val="111C5D"/>
                </a:solidFill>
                <a:latin typeface="Arial MT"/>
                <a:cs typeface="Arial MT"/>
              </a:rPr>
              <a:t>professionnelle</a:t>
            </a:r>
            <a:r>
              <a:rPr sz="1400" spc="73" dirty="0">
                <a:solidFill>
                  <a:srgbClr val="111C5D"/>
                </a:solidFill>
                <a:latin typeface="Arial MT"/>
                <a:cs typeface="Arial MT"/>
              </a:rPr>
              <a:t> </a:t>
            </a:r>
            <a:r>
              <a:rPr sz="1400" spc="-45" dirty="0">
                <a:solidFill>
                  <a:srgbClr val="111C5D"/>
                </a:solidFill>
                <a:latin typeface="Arial MT"/>
                <a:cs typeface="Arial MT"/>
              </a:rPr>
              <a:t>»</a:t>
            </a:r>
            <a:endParaRPr sz="1400" dirty="0">
              <a:latin typeface="Arial MT"/>
              <a:cs typeface="Arial MT"/>
            </a:endParaRPr>
          </a:p>
          <a:p>
            <a:pPr marL="163532" marR="4607">
              <a:lnSpc>
                <a:spcPct val="114999"/>
              </a:lnSpc>
              <a:spcBef>
                <a:spcPts val="5"/>
              </a:spcBef>
            </a:pPr>
            <a:r>
              <a:rPr sz="1400" spc="-18" dirty="0">
                <a:solidFill>
                  <a:srgbClr val="111C5D"/>
                </a:solidFill>
                <a:latin typeface="Arial MT"/>
                <a:cs typeface="Arial MT"/>
              </a:rPr>
              <a:t>sous</a:t>
            </a:r>
            <a:r>
              <a:rPr sz="1400" spc="-14" dirty="0">
                <a:solidFill>
                  <a:srgbClr val="111C5D"/>
                </a:solidFill>
                <a:latin typeface="Arial MT"/>
                <a:cs typeface="Arial MT"/>
              </a:rPr>
              <a:t> </a:t>
            </a:r>
            <a:r>
              <a:rPr sz="1400" dirty="0">
                <a:solidFill>
                  <a:srgbClr val="111C5D"/>
                </a:solidFill>
                <a:latin typeface="Arial MT"/>
                <a:cs typeface="Arial MT"/>
              </a:rPr>
              <a:t>prétexte</a:t>
            </a:r>
            <a:r>
              <a:rPr sz="1400" spc="95" dirty="0">
                <a:solidFill>
                  <a:srgbClr val="111C5D"/>
                </a:solidFill>
                <a:latin typeface="Arial MT"/>
                <a:cs typeface="Arial MT"/>
              </a:rPr>
              <a:t> </a:t>
            </a:r>
            <a:r>
              <a:rPr sz="1400" dirty="0">
                <a:solidFill>
                  <a:srgbClr val="111C5D"/>
                </a:solidFill>
                <a:latin typeface="Arial MT"/>
                <a:cs typeface="Arial MT"/>
              </a:rPr>
              <a:t>que</a:t>
            </a:r>
            <a:r>
              <a:rPr sz="1400" spc="36" dirty="0">
                <a:solidFill>
                  <a:srgbClr val="111C5D"/>
                </a:solidFill>
                <a:latin typeface="Arial MT"/>
                <a:cs typeface="Arial MT"/>
              </a:rPr>
              <a:t> </a:t>
            </a:r>
            <a:r>
              <a:rPr sz="1400" dirty="0">
                <a:solidFill>
                  <a:srgbClr val="111C5D"/>
                </a:solidFill>
                <a:latin typeface="Arial MT"/>
                <a:cs typeface="Arial MT"/>
              </a:rPr>
              <a:t>l’on</a:t>
            </a:r>
            <a:r>
              <a:rPr sz="1400" spc="45" dirty="0">
                <a:solidFill>
                  <a:srgbClr val="111C5D"/>
                </a:solidFill>
                <a:latin typeface="Arial MT"/>
                <a:cs typeface="Arial MT"/>
              </a:rPr>
              <a:t> </a:t>
            </a:r>
            <a:r>
              <a:rPr sz="1400" dirty="0">
                <a:solidFill>
                  <a:srgbClr val="111C5D"/>
                </a:solidFill>
                <a:latin typeface="Arial MT"/>
                <a:cs typeface="Arial MT"/>
              </a:rPr>
              <a:t>n’a</a:t>
            </a:r>
            <a:r>
              <a:rPr sz="1400" spc="23" dirty="0">
                <a:solidFill>
                  <a:srgbClr val="111C5D"/>
                </a:solidFill>
                <a:latin typeface="Arial MT"/>
                <a:cs typeface="Arial MT"/>
              </a:rPr>
              <a:t> </a:t>
            </a:r>
            <a:r>
              <a:rPr sz="1400" spc="-23" dirty="0">
                <a:solidFill>
                  <a:srgbClr val="111C5D"/>
                </a:solidFill>
                <a:latin typeface="Arial MT"/>
                <a:cs typeface="Arial MT"/>
              </a:rPr>
              <a:t>pas </a:t>
            </a:r>
            <a:r>
              <a:rPr sz="1400" spc="-9" dirty="0">
                <a:solidFill>
                  <a:srgbClr val="111C5D"/>
                </a:solidFill>
                <a:latin typeface="Arial MT"/>
                <a:cs typeface="Arial MT"/>
              </a:rPr>
              <a:t>d’expérience</a:t>
            </a:r>
            <a:r>
              <a:rPr sz="1400" spc="-45" dirty="0">
                <a:solidFill>
                  <a:srgbClr val="111C5D"/>
                </a:solidFill>
                <a:latin typeface="Arial MT"/>
                <a:cs typeface="Arial MT"/>
              </a:rPr>
              <a:t> </a:t>
            </a:r>
            <a:r>
              <a:rPr sz="1400" dirty="0">
                <a:solidFill>
                  <a:srgbClr val="111C5D"/>
                </a:solidFill>
                <a:latin typeface="Arial MT"/>
                <a:cs typeface="Arial MT"/>
              </a:rPr>
              <a:t>dans</a:t>
            </a:r>
            <a:r>
              <a:rPr sz="1400" spc="-5" dirty="0">
                <a:solidFill>
                  <a:srgbClr val="111C5D"/>
                </a:solidFill>
                <a:latin typeface="Arial MT"/>
                <a:cs typeface="Arial MT"/>
              </a:rPr>
              <a:t> </a:t>
            </a:r>
            <a:r>
              <a:rPr sz="1400" dirty="0">
                <a:solidFill>
                  <a:srgbClr val="111C5D"/>
                </a:solidFill>
                <a:latin typeface="Arial MT"/>
                <a:cs typeface="Arial MT"/>
              </a:rPr>
              <a:t>le</a:t>
            </a:r>
            <a:r>
              <a:rPr sz="1400" spc="5" dirty="0">
                <a:solidFill>
                  <a:srgbClr val="111C5D"/>
                </a:solidFill>
                <a:latin typeface="Arial MT"/>
                <a:cs typeface="Arial MT"/>
              </a:rPr>
              <a:t> </a:t>
            </a:r>
            <a:r>
              <a:rPr sz="1400" dirty="0">
                <a:solidFill>
                  <a:srgbClr val="111C5D"/>
                </a:solidFill>
                <a:latin typeface="Arial MT"/>
                <a:cs typeface="Arial MT"/>
              </a:rPr>
              <a:t>domaine</a:t>
            </a:r>
            <a:r>
              <a:rPr sz="1400" spc="-18" dirty="0">
                <a:solidFill>
                  <a:srgbClr val="111C5D"/>
                </a:solidFill>
                <a:latin typeface="Arial MT"/>
                <a:cs typeface="Arial MT"/>
              </a:rPr>
              <a:t> </a:t>
            </a:r>
            <a:r>
              <a:rPr sz="1400" spc="-23" dirty="0">
                <a:solidFill>
                  <a:srgbClr val="111C5D"/>
                </a:solidFill>
                <a:latin typeface="Arial MT"/>
                <a:cs typeface="Arial MT"/>
              </a:rPr>
              <a:t>qui </a:t>
            </a:r>
            <a:r>
              <a:rPr sz="1400" dirty="0">
                <a:solidFill>
                  <a:srgbClr val="111C5D"/>
                </a:solidFill>
                <a:latin typeface="Arial MT"/>
                <a:cs typeface="Arial MT"/>
              </a:rPr>
              <a:t>nous</a:t>
            </a:r>
            <a:r>
              <a:rPr sz="1400" spc="-41" dirty="0">
                <a:solidFill>
                  <a:srgbClr val="111C5D"/>
                </a:solidFill>
                <a:latin typeface="Arial MT"/>
                <a:cs typeface="Arial MT"/>
              </a:rPr>
              <a:t> </a:t>
            </a:r>
            <a:r>
              <a:rPr sz="1400" spc="-9" dirty="0">
                <a:solidFill>
                  <a:srgbClr val="111C5D"/>
                </a:solidFill>
                <a:latin typeface="Arial MT"/>
                <a:cs typeface="Arial MT"/>
              </a:rPr>
              <a:t>intéresse.</a:t>
            </a:r>
            <a:endParaRPr sz="1400" dirty="0">
              <a:latin typeface="Arial MT"/>
              <a:cs typeface="Arial MT"/>
            </a:endParaRPr>
          </a:p>
          <a:p>
            <a:pPr marL="163532" marR="174473" indent="-152592">
              <a:lnSpc>
                <a:spcPct val="114599"/>
              </a:lnSpc>
              <a:spcBef>
                <a:spcPts val="848"/>
              </a:spcBef>
            </a:pPr>
            <a:r>
              <a:rPr sz="1400" spc="-9" dirty="0">
                <a:solidFill>
                  <a:srgbClr val="111C5D"/>
                </a:solidFill>
                <a:latin typeface="SimSun-ExtB"/>
                <a:cs typeface="SimSun-ExtB"/>
              </a:rPr>
              <a:t>✗</a:t>
            </a:r>
            <a:r>
              <a:rPr sz="1400" spc="-9" dirty="0">
                <a:solidFill>
                  <a:srgbClr val="111C5D"/>
                </a:solidFill>
                <a:latin typeface="Arial MT"/>
                <a:cs typeface="Arial MT"/>
              </a:rPr>
              <a:t>Ne</a:t>
            </a:r>
            <a:r>
              <a:rPr sz="1400" spc="27" dirty="0">
                <a:solidFill>
                  <a:srgbClr val="111C5D"/>
                </a:solidFill>
                <a:latin typeface="Arial MT"/>
                <a:cs typeface="Arial MT"/>
              </a:rPr>
              <a:t> </a:t>
            </a:r>
            <a:r>
              <a:rPr sz="1400" dirty="0">
                <a:solidFill>
                  <a:srgbClr val="111C5D"/>
                </a:solidFill>
                <a:latin typeface="Arial MT"/>
                <a:cs typeface="Arial MT"/>
              </a:rPr>
              <a:t>pas</a:t>
            </a:r>
            <a:r>
              <a:rPr sz="1400" spc="23" dirty="0">
                <a:solidFill>
                  <a:srgbClr val="111C5D"/>
                </a:solidFill>
                <a:latin typeface="Arial MT"/>
                <a:cs typeface="Arial MT"/>
              </a:rPr>
              <a:t> </a:t>
            </a:r>
            <a:r>
              <a:rPr sz="1400" dirty="0">
                <a:solidFill>
                  <a:srgbClr val="111C5D"/>
                </a:solidFill>
                <a:latin typeface="Arial MT"/>
                <a:cs typeface="Arial MT"/>
              </a:rPr>
              <a:t>remplir</a:t>
            </a:r>
            <a:r>
              <a:rPr sz="1400" spc="54" dirty="0">
                <a:solidFill>
                  <a:srgbClr val="111C5D"/>
                </a:solidFill>
                <a:latin typeface="Arial MT"/>
                <a:cs typeface="Arial MT"/>
              </a:rPr>
              <a:t> </a:t>
            </a:r>
            <a:r>
              <a:rPr sz="1400" dirty="0">
                <a:solidFill>
                  <a:srgbClr val="111C5D"/>
                </a:solidFill>
                <a:latin typeface="Arial MT"/>
                <a:cs typeface="Arial MT"/>
              </a:rPr>
              <a:t>une</a:t>
            </a:r>
            <a:r>
              <a:rPr sz="1400" spc="27" dirty="0">
                <a:solidFill>
                  <a:srgbClr val="111C5D"/>
                </a:solidFill>
                <a:latin typeface="Arial MT"/>
                <a:cs typeface="Arial MT"/>
              </a:rPr>
              <a:t> </a:t>
            </a:r>
            <a:r>
              <a:rPr sz="1400" dirty="0">
                <a:solidFill>
                  <a:srgbClr val="111C5D"/>
                </a:solidFill>
                <a:latin typeface="Arial MT"/>
                <a:cs typeface="Arial MT"/>
              </a:rPr>
              <a:t>partie</a:t>
            </a:r>
            <a:r>
              <a:rPr sz="1400" spc="59" dirty="0">
                <a:solidFill>
                  <a:srgbClr val="111C5D"/>
                </a:solidFill>
                <a:latin typeface="Arial MT"/>
                <a:cs typeface="Arial MT"/>
              </a:rPr>
              <a:t> </a:t>
            </a:r>
            <a:r>
              <a:rPr sz="1400" spc="-18" dirty="0">
                <a:solidFill>
                  <a:srgbClr val="111C5D"/>
                </a:solidFill>
                <a:latin typeface="Arial MT"/>
                <a:cs typeface="Arial MT"/>
              </a:rPr>
              <a:t>sous </a:t>
            </a:r>
            <a:r>
              <a:rPr sz="1400" dirty="0">
                <a:solidFill>
                  <a:srgbClr val="111C5D"/>
                </a:solidFill>
                <a:latin typeface="Arial MT"/>
                <a:cs typeface="Arial MT"/>
              </a:rPr>
              <a:t>prétexte</a:t>
            </a:r>
            <a:r>
              <a:rPr sz="1400" spc="95" dirty="0">
                <a:solidFill>
                  <a:srgbClr val="111C5D"/>
                </a:solidFill>
                <a:latin typeface="Arial MT"/>
                <a:cs typeface="Arial MT"/>
              </a:rPr>
              <a:t> </a:t>
            </a:r>
            <a:r>
              <a:rPr sz="1400" dirty="0">
                <a:solidFill>
                  <a:srgbClr val="111C5D"/>
                </a:solidFill>
                <a:latin typeface="Arial MT"/>
                <a:cs typeface="Arial MT"/>
              </a:rPr>
              <a:t>que</a:t>
            </a:r>
            <a:r>
              <a:rPr sz="1400" spc="23" dirty="0">
                <a:solidFill>
                  <a:srgbClr val="111C5D"/>
                </a:solidFill>
                <a:latin typeface="Arial MT"/>
                <a:cs typeface="Arial MT"/>
              </a:rPr>
              <a:t> </a:t>
            </a:r>
            <a:r>
              <a:rPr sz="1400" dirty="0">
                <a:solidFill>
                  <a:srgbClr val="111C5D"/>
                </a:solidFill>
                <a:latin typeface="Arial MT"/>
                <a:cs typeface="Arial MT"/>
              </a:rPr>
              <a:t>l’on</a:t>
            </a:r>
            <a:r>
              <a:rPr sz="1400" spc="82" dirty="0">
                <a:solidFill>
                  <a:srgbClr val="111C5D"/>
                </a:solidFill>
                <a:latin typeface="Arial MT"/>
                <a:cs typeface="Arial MT"/>
              </a:rPr>
              <a:t> </a:t>
            </a:r>
            <a:r>
              <a:rPr sz="1400" dirty="0">
                <a:solidFill>
                  <a:srgbClr val="111C5D"/>
                </a:solidFill>
                <a:latin typeface="Arial MT"/>
                <a:cs typeface="Arial MT"/>
              </a:rPr>
              <a:t>n’a</a:t>
            </a:r>
            <a:r>
              <a:rPr sz="1400" spc="9" dirty="0">
                <a:solidFill>
                  <a:srgbClr val="111C5D"/>
                </a:solidFill>
                <a:latin typeface="Arial MT"/>
                <a:cs typeface="Arial MT"/>
              </a:rPr>
              <a:t> </a:t>
            </a:r>
            <a:r>
              <a:rPr sz="1400" spc="-23" dirty="0">
                <a:solidFill>
                  <a:srgbClr val="111C5D"/>
                </a:solidFill>
                <a:latin typeface="Arial MT"/>
                <a:cs typeface="Arial MT"/>
              </a:rPr>
              <a:t>pas </a:t>
            </a:r>
            <a:r>
              <a:rPr sz="1400" dirty="0">
                <a:solidFill>
                  <a:srgbClr val="111C5D"/>
                </a:solidFill>
                <a:latin typeface="Arial MT"/>
                <a:cs typeface="Arial MT"/>
              </a:rPr>
              <a:t>d’éléments à</a:t>
            </a:r>
            <a:r>
              <a:rPr sz="1400" spc="-14" dirty="0">
                <a:solidFill>
                  <a:srgbClr val="111C5D"/>
                </a:solidFill>
                <a:latin typeface="Arial MT"/>
                <a:cs typeface="Arial MT"/>
              </a:rPr>
              <a:t> </a:t>
            </a:r>
            <a:r>
              <a:rPr sz="1400" spc="-9" dirty="0">
                <a:solidFill>
                  <a:srgbClr val="111C5D"/>
                </a:solidFill>
                <a:latin typeface="Arial MT"/>
                <a:cs typeface="Arial MT"/>
              </a:rPr>
              <a:t>renseigner.</a:t>
            </a:r>
            <a:endParaRPr sz="1400" dirty="0">
              <a:latin typeface="Arial MT"/>
              <a:cs typeface="Arial MT"/>
            </a:endParaRPr>
          </a:p>
        </p:txBody>
      </p:sp>
      <p:sp>
        <p:nvSpPr>
          <p:cNvPr id="20" name="object 20"/>
          <p:cNvSpPr txBox="1">
            <a:spLocks noGrp="1"/>
          </p:cNvSpPr>
          <p:nvPr>
            <p:ph type="title"/>
          </p:nvPr>
        </p:nvSpPr>
        <p:spPr>
          <a:xfrm>
            <a:off x="4183802" y="1267718"/>
            <a:ext cx="3301167" cy="315199"/>
          </a:xfrm>
          <a:prstGeom prst="rect">
            <a:avLst/>
          </a:prstGeom>
        </p:spPr>
        <p:txBody>
          <a:bodyPr vert="horz" wrap="square" lIns="0" tIns="14971" rIns="0" bIns="0" rtlCol="0" anchor="ctr">
            <a:spAutoFit/>
          </a:bodyPr>
          <a:lstStyle/>
          <a:p>
            <a:pPr marL="11516">
              <a:lnSpc>
                <a:spcPct val="100000"/>
              </a:lnSpc>
              <a:spcBef>
                <a:spcPts val="118"/>
              </a:spcBef>
            </a:pPr>
            <a:r>
              <a:rPr sz="1950" spc="-18" dirty="0">
                <a:solidFill>
                  <a:srgbClr val="111C5D"/>
                </a:solidFill>
              </a:rPr>
              <a:t>Activités</a:t>
            </a:r>
            <a:r>
              <a:rPr sz="1950" spc="-68" dirty="0">
                <a:solidFill>
                  <a:srgbClr val="111C5D"/>
                </a:solidFill>
              </a:rPr>
              <a:t> </a:t>
            </a:r>
            <a:r>
              <a:rPr sz="1950" dirty="0">
                <a:solidFill>
                  <a:srgbClr val="111C5D"/>
                </a:solidFill>
              </a:rPr>
              <a:t>et</a:t>
            </a:r>
            <a:r>
              <a:rPr sz="1950" spc="23" dirty="0">
                <a:solidFill>
                  <a:srgbClr val="111C5D"/>
                </a:solidFill>
              </a:rPr>
              <a:t> </a:t>
            </a:r>
            <a:r>
              <a:rPr sz="1950" spc="-27" dirty="0">
                <a:solidFill>
                  <a:srgbClr val="111C5D"/>
                </a:solidFill>
              </a:rPr>
              <a:t>centres</a:t>
            </a:r>
            <a:r>
              <a:rPr sz="1950" spc="-68" dirty="0">
                <a:solidFill>
                  <a:srgbClr val="111C5D"/>
                </a:solidFill>
              </a:rPr>
              <a:t> </a:t>
            </a:r>
            <a:r>
              <a:rPr sz="1950" spc="-9" dirty="0">
                <a:solidFill>
                  <a:srgbClr val="111C5D"/>
                </a:solidFill>
              </a:rPr>
              <a:t>d'intérêt</a:t>
            </a:r>
            <a:endParaRPr sz="1950"/>
          </a:p>
        </p:txBody>
      </p:sp>
    </p:spTree>
    <p:extLst>
      <p:ext uri="{BB962C8B-B14F-4D97-AF65-F5344CB8AC3E}">
        <p14:creationId xmlns:p14="http://schemas.microsoft.com/office/powerpoint/2010/main" val="24181545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CustomShape 1"/>
          <p:cNvSpPr/>
          <p:nvPr/>
        </p:nvSpPr>
        <p:spPr>
          <a:xfrm>
            <a:off x="398520" y="318600"/>
            <a:ext cx="10307160" cy="1260000"/>
          </a:xfrm>
          <a:prstGeom prst="rect">
            <a:avLst/>
          </a:prstGeom>
          <a:noFill/>
          <a:ln w="38100">
            <a:solidFill>
              <a:srgbClr val="FF33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90000"/>
              </a:lnSpc>
            </a:pPr>
            <a:r>
              <a:rPr lang="fr-FR" sz="4000" b="1" strike="noStrike" spc="-1">
                <a:solidFill>
                  <a:srgbClr val="418AB3"/>
                </a:solidFill>
                <a:latin typeface="Corbel"/>
                <a:ea typeface="DejaVu Sans"/>
              </a:rPr>
              <a:t>Quelques conseils pour finaliser sa rubrique…</a:t>
            </a:r>
            <a:endParaRPr lang="fr-FR" sz="4000" b="0" strike="noStrike" spc="-1">
              <a:solidFill>
                <a:srgbClr val="FFFFFF"/>
              </a:solidFill>
              <a:latin typeface="Arial"/>
            </a:endParaRPr>
          </a:p>
        </p:txBody>
      </p:sp>
      <p:sp>
        <p:nvSpPr>
          <p:cNvPr id="229" name="CustomShape 2"/>
          <p:cNvSpPr/>
          <p:nvPr/>
        </p:nvSpPr>
        <p:spPr>
          <a:xfrm>
            <a:off x="484920" y="1191600"/>
            <a:ext cx="11193840" cy="5305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just" defTabSz="914400">
              <a:lnSpc>
                <a:spcPct val="100000"/>
              </a:lnSpc>
            </a:pPr>
            <a:endParaRPr lang="fr-FR" sz="1800" b="0" strike="noStrike" spc="-1">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lang="fr-FR" sz="2800" b="1" strike="noStrike" spc="-1">
                <a:solidFill>
                  <a:srgbClr val="3603B5"/>
                </a:solidFill>
                <a:latin typeface="Corbel"/>
                <a:ea typeface="DejaVu Sans"/>
              </a:rPr>
              <a:t>Ne</a:t>
            </a:r>
            <a:r>
              <a:rPr lang="fr-FR" sz="2800" b="0" strike="noStrike" spc="-1">
                <a:solidFill>
                  <a:srgbClr val="000000"/>
                </a:solidFill>
                <a:latin typeface="Corbel"/>
                <a:ea typeface="DejaVu Sans"/>
              </a:rPr>
              <a:t> </a:t>
            </a:r>
            <a:r>
              <a:rPr lang="fr-FR" sz="2800" b="1" strike="noStrike" spc="-1">
                <a:solidFill>
                  <a:srgbClr val="3603B5"/>
                </a:solidFill>
                <a:latin typeface="Corbel"/>
                <a:ea typeface="DejaVu Sans"/>
              </a:rPr>
              <a:t>pas hésiter à donner des détails ! </a:t>
            </a:r>
            <a:r>
              <a:rPr lang="fr-FR" sz="2800" b="0" strike="noStrike" spc="-1">
                <a:solidFill>
                  <a:srgbClr val="000000"/>
                </a:solidFill>
                <a:latin typeface="Corbel"/>
                <a:ea typeface="DejaVu Sans"/>
              </a:rPr>
              <a:t>Précisez toujours la durée d’un engagement,</a:t>
            </a:r>
            <a:r>
              <a:rPr lang="fr-FR" sz="2800" b="1" strike="noStrike" spc="-1">
                <a:solidFill>
                  <a:srgbClr val="009900"/>
                </a:solidFill>
                <a:latin typeface="Corbel"/>
                <a:ea typeface="DejaVu Sans"/>
              </a:rPr>
              <a:t> </a:t>
            </a:r>
            <a:r>
              <a:rPr lang="fr-FR" sz="2800" b="0" strike="noStrike" spc="-1">
                <a:solidFill>
                  <a:srgbClr val="000000"/>
                </a:solidFill>
                <a:latin typeface="Corbel"/>
                <a:ea typeface="DejaVu Sans"/>
              </a:rPr>
              <a:t>les dates d’obtention et votre niveau pour les diplômes, ce que cela vous a apporté et plein d’autres précisions à personnaliser! </a:t>
            </a:r>
            <a:endParaRPr lang="fr-FR" sz="2800" b="0" strike="noStrike" spc="-1">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lang="fr-FR" sz="2800" b="1" strike="noStrike" spc="-1">
                <a:solidFill>
                  <a:srgbClr val="3603B5"/>
                </a:solidFill>
                <a:latin typeface="Corbel"/>
                <a:ea typeface="DejaVu Sans"/>
              </a:rPr>
              <a:t>Se faire relire par ses proches ! </a:t>
            </a:r>
            <a:r>
              <a:rPr lang="fr-FR" sz="2800" b="0" strike="noStrike" spc="-1">
                <a:solidFill>
                  <a:srgbClr val="000000"/>
                </a:solidFill>
                <a:latin typeface="Corbel"/>
                <a:ea typeface="DejaVu Sans"/>
              </a:rPr>
              <a:t>Tout d’abord car cela vous permettra de corriger vos fautes d’orthographe, mais aussi car ils pourront peut-être vous donner d’autres idées de compétences auxquelles vous n’aviez pas pensé !</a:t>
            </a:r>
            <a:endParaRPr lang="fr-FR" sz="28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2800" b="0" strike="noStrike" spc="-1">
                <a:solidFill>
                  <a:srgbClr val="000000"/>
                </a:solidFill>
                <a:latin typeface="Corbel"/>
                <a:ea typeface="DejaVu Sans"/>
              </a:rPr>
              <a:t>Même si </a:t>
            </a:r>
            <a:r>
              <a:rPr lang="fr-FR" sz="2800" b="1" strike="noStrike" spc="-1">
                <a:solidFill>
                  <a:srgbClr val="3603B5"/>
                </a:solidFill>
                <a:latin typeface="Corbel"/>
                <a:ea typeface="DejaVu Sans"/>
              </a:rPr>
              <a:t>les expériences citées </a:t>
            </a:r>
            <a:r>
              <a:rPr lang="fr-FR" sz="2800" b="0" strike="noStrike" spc="-1">
                <a:solidFill>
                  <a:srgbClr val="000000"/>
                </a:solidFill>
                <a:latin typeface="Corbel"/>
                <a:ea typeface="DejaVu Sans"/>
              </a:rPr>
              <a:t>n’ont rien à voir avec vos vœux formulés, toutes comptent et peuvent être valorisées. Cela est toujours gage de détermination et </a:t>
            </a:r>
            <a:r>
              <a:rPr lang="fr-FR" sz="2800" b="1" strike="noStrike" spc="-1">
                <a:solidFill>
                  <a:srgbClr val="3603B5"/>
                </a:solidFill>
                <a:latin typeface="Corbel"/>
                <a:ea typeface="DejaVu Sans"/>
              </a:rPr>
              <a:t>bonifie donc votre dossier</a:t>
            </a:r>
            <a:r>
              <a:rPr lang="fr-FR" sz="2800" b="0" strike="noStrike" spc="-1">
                <a:solidFill>
                  <a:srgbClr val="000000"/>
                </a:solidFill>
                <a:latin typeface="Corbel"/>
                <a:ea typeface="DejaVu Sans"/>
              </a:rPr>
              <a:t> !</a:t>
            </a:r>
            <a:endParaRPr lang="fr-FR" sz="2800" b="0" strike="noStrike" spc="-1">
              <a:solidFill>
                <a:srgbClr val="FFFFFF"/>
              </a:solidFill>
              <a:latin typeface="Arial"/>
            </a:endParaRPr>
          </a:p>
          <a:p>
            <a:pPr defTabSz="914400">
              <a:lnSpc>
                <a:spcPct val="90000"/>
              </a:lnSpc>
              <a:spcBef>
                <a:spcPts val="1400"/>
              </a:spcBef>
            </a:pPr>
            <a:endParaRPr lang="fr-FR" sz="2800" b="0" strike="noStrike" spc="-1">
              <a:solidFill>
                <a:srgbClr val="FFFFFF"/>
              </a:solidFill>
              <a:latin typeface="Arial"/>
            </a:endParaRPr>
          </a:p>
          <a:p>
            <a:pPr defTabSz="914400">
              <a:lnSpc>
                <a:spcPct val="90000"/>
              </a:lnSpc>
              <a:spcBef>
                <a:spcPts val="1400"/>
              </a:spcBef>
            </a:pPr>
            <a:endParaRPr lang="fr-FR" sz="2800" b="0" strike="noStrike" spc="-1">
              <a:solidFill>
                <a:srgbClr val="FFFFFF"/>
              </a:solidFill>
              <a:latin typeface="Arial"/>
            </a:endParaRPr>
          </a:p>
        </p:txBody>
      </p:sp>
      <p:pic>
        <p:nvPicPr>
          <p:cNvPr id="230" name="Image 1"/>
          <p:cNvPicPr/>
          <p:nvPr/>
        </p:nvPicPr>
        <p:blipFill>
          <a:blip r:embed="rId2"/>
          <a:stretch/>
        </p:blipFill>
        <p:spPr>
          <a:xfrm>
            <a:off x="10792800" y="299880"/>
            <a:ext cx="1149120" cy="132012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CustomShape 1"/>
          <p:cNvSpPr/>
          <p:nvPr/>
        </p:nvSpPr>
        <p:spPr>
          <a:xfrm>
            <a:off x="4883400" y="457200"/>
            <a:ext cx="2390760" cy="567000"/>
          </a:xfrm>
          <a:prstGeom prst="rect">
            <a:avLst/>
          </a:prstGeom>
          <a:noFill/>
          <a:ln w="38100">
            <a:solidFill>
              <a:srgbClr val="FF33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ct val="90000"/>
              </a:lnSpc>
            </a:pPr>
            <a:r>
              <a:rPr lang="fr-FR" sz="4800" b="1" strike="noStrike" spc="-1" dirty="0">
                <a:solidFill>
                  <a:srgbClr val="418AB3"/>
                </a:solidFill>
                <a:latin typeface="Corbel"/>
                <a:ea typeface="DejaVu Sans"/>
              </a:rPr>
              <a:t>Rappels</a:t>
            </a:r>
            <a:endParaRPr lang="fr-FR" sz="4800" b="0" strike="noStrike" spc="-1" dirty="0">
              <a:solidFill>
                <a:srgbClr val="FFFFFF"/>
              </a:solidFill>
              <a:latin typeface="Arial"/>
            </a:endParaRPr>
          </a:p>
        </p:txBody>
      </p:sp>
      <p:sp>
        <p:nvSpPr>
          <p:cNvPr id="232" name="CustomShape 2"/>
          <p:cNvSpPr/>
          <p:nvPr/>
        </p:nvSpPr>
        <p:spPr>
          <a:xfrm>
            <a:off x="360360" y="1246320"/>
            <a:ext cx="10654560" cy="4197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228600" indent="-182160" algn="just" defTabSz="914400">
              <a:lnSpc>
                <a:spcPct val="90000"/>
              </a:lnSpc>
              <a:spcBef>
                <a:spcPts val="1400"/>
              </a:spcBef>
              <a:buClr>
                <a:srgbClr val="418AB3"/>
              </a:buClr>
              <a:buSzPct val="80000"/>
              <a:buFont typeface="Corbel"/>
              <a:buChar char="•"/>
            </a:pPr>
            <a:r>
              <a:rPr lang="fr-FR" sz="2800" b="1" strike="noStrike" spc="-1" dirty="0">
                <a:solidFill>
                  <a:srgbClr val="002060"/>
                </a:solidFill>
                <a:latin typeface="Corbel"/>
                <a:ea typeface="DejaVu Sans"/>
              </a:rPr>
              <a:t>La Rubrique </a:t>
            </a:r>
            <a:r>
              <a:rPr lang="fr-FR" sz="2800" b="1" strike="noStrike" spc="-1" dirty="0">
                <a:solidFill>
                  <a:srgbClr val="FF0000"/>
                </a:solidFill>
                <a:latin typeface="Corbel"/>
                <a:ea typeface="DejaVu Sans"/>
              </a:rPr>
              <a:t>« Centres d’intérêts et activités » </a:t>
            </a:r>
            <a:r>
              <a:rPr lang="fr-FR" sz="2800" b="1" strike="noStrike" spc="-1" dirty="0">
                <a:solidFill>
                  <a:srgbClr val="002060"/>
                </a:solidFill>
                <a:latin typeface="Corbel"/>
                <a:ea typeface="DejaVu Sans"/>
              </a:rPr>
              <a:t>est facultative mais </a:t>
            </a:r>
            <a:r>
              <a:rPr lang="fr-FR" sz="2800" b="1" u="sng" strike="noStrike" spc="-1" dirty="0">
                <a:solidFill>
                  <a:srgbClr val="FF0000"/>
                </a:solidFill>
                <a:uFillTx/>
                <a:latin typeface="Corbel"/>
                <a:ea typeface="DejaVu Sans"/>
              </a:rPr>
              <a:t>recommandée</a:t>
            </a:r>
            <a:r>
              <a:rPr lang="fr-FR" sz="2800" b="1" strike="noStrike" spc="-1" dirty="0">
                <a:solidFill>
                  <a:srgbClr val="002060"/>
                </a:solidFill>
                <a:latin typeface="Corbel"/>
                <a:ea typeface="DejaVu Sans"/>
              </a:rPr>
              <a:t> </a:t>
            </a:r>
            <a:r>
              <a:rPr lang="fr-FR" sz="2800" b="0" strike="noStrike" spc="-1" dirty="0">
                <a:solidFill>
                  <a:srgbClr val="002060"/>
                </a:solidFill>
                <a:latin typeface="Corbel"/>
                <a:ea typeface="DejaVu Sans"/>
              </a:rPr>
              <a:t>car c’est </a:t>
            </a:r>
            <a:r>
              <a:rPr lang="fr-FR" sz="2800" b="1" strike="noStrike" spc="-1" dirty="0">
                <a:solidFill>
                  <a:srgbClr val="002060"/>
                </a:solidFill>
                <a:latin typeface="Corbel"/>
                <a:ea typeface="DejaVu Sans"/>
              </a:rPr>
              <a:t>un vrai plus pour se démarquer</a:t>
            </a:r>
            <a:r>
              <a:rPr lang="fr-FR" sz="2800" b="0" strike="noStrike" spc="-1" dirty="0">
                <a:solidFill>
                  <a:srgbClr val="002060"/>
                </a:solidFill>
                <a:latin typeface="Corbel"/>
                <a:ea typeface="DejaVu Sans"/>
              </a:rPr>
              <a:t>, notamment pour les formations sélectives : c’est </a:t>
            </a:r>
            <a:r>
              <a:rPr lang="fr-FR" sz="2800" b="1" u="sng" strike="noStrike" spc="-1" dirty="0">
                <a:solidFill>
                  <a:srgbClr val="FF0000"/>
                </a:solidFill>
                <a:uFillTx/>
                <a:latin typeface="Corbel"/>
                <a:ea typeface="DejaVu Sans"/>
              </a:rPr>
              <a:t>un atout supplémentaire</a:t>
            </a:r>
            <a:r>
              <a:rPr lang="fr-FR" sz="2800" b="1" u="sng" strike="noStrike" spc="-1" dirty="0">
                <a:solidFill>
                  <a:srgbClr val="002060"/>
                </a:solidFill>
                <a:uFillTx/>
                <a:latin typeface="Corbel"/>
                <a:ea typeface="DejaVu Sans"/>
              </a:rPr>
              <a:t> </a:t>
            </a:r>
            <a:r>
              <a:rPr lang="fr-FR" sz="2800" b="1" strike="noStrike" spc="-1" dirty="0">
                <a:solidFill>
                  <a:srgbClr val="002060"/>
                </a:solidFill>
                <a:latin typeface="Corbel"/>
                <a:ea typeface="DejaVu Sans"/>
              </a:rPr>
              <a:t>pour ton dossier</a:t>
            </a:r>
            <a:r>
              <a:rPr lang="fr-FR" sz="2800" b="0" strike="noStrike" spc="-1" dirty="0">
                <a:solidFill>
                  <a:srgbClr val="002060"/>
                </a:solidFill>
                <a:latin typeface="Corbel"/>
                <a:ea typeface="DejaVu Sans"/>
              </a:rPr>
              <a:t> !</a:t>
            </a:r>
            <a:endParaRPr lang="fr-FR" sz="2800" b="0" strike="noStrike" spc="-1" dirty="0">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lang="fr-FR" sz="2800" b="1" strike="noStrike" spc="-1" dirty="0">
                <a:solidFill>
                  <a:srgbClr val="002060"/>
                </a:solidFill>
                <a:latin typeface="Corbel"/>
                <a:ea typeface="DejaVu Sans"/>
              </a:rPr>
              <a:t>J’ai </a:t>
            </a:r>
            <a:r>
              <a:rPr lang="fr-FR" sz="2800" b="1" strike="noStrike" spc="-1" dirty="0">
                <a:solidFill>
                  <a:srgbClr val="FF0000"/>
                </a:solidFill>
                <a:latin typeface="Corbel"/>
                <a:ea typeface="DejaVu Sans"/>
              </a:rPr>
              <a:t>des Interlocutrices/</a:t>
            </a:r>
            <a:r>
              <a:rPr lang="fr-FR" sz="2800" b="1" strike="noStrike" spc="-1" dirty="0" err="1">
                <a:solidFill>
                  <a:srgbClr val="FF0000"/>
                </a:solidFill>
                <a:latin typeface="Corbel"/>
                <a:ea typeface="DejaVu Sans"/>
              </a:rPr>
              <a:t>eurs</a:t>
            </a:r>
            <a:r>
              <a:rPr lang="fr-FR" sz="2800" b="1" strike="noStrike" spc="-1" dirty="0">
                <a:solidFill>
                  <a:srgbClr val="FF0000"/>
                </a:solidFill>
                <a:latin typeface="Corbel"/>
                <a:ea typeface="DejaVu Sans"/>
              </a:rPr>
              <a:t>  </a:t>
            </a:r>
            <a:r>
              <a:rPr lang="fr-FR" sz="2800" b="1" strike="noStrike" spc="-1" dirty="0">
                <a:solidFill>
                  <a:srgbClr val="002060"/>
                </a:solidFill>
                <a:latin typeface="Corbel"/>
                <a:ea typeface="DejaVu Sans"/>
              </a:rPr>
              <a:t>au sein du lycée (</a:t>
            </a:r>
            <a:r>
              <a:rPr lang="fr-FR" sz="2800" b="1" strike="noStrike" spc="-1" dirty="0" err="1">
                <a:solidFill>
                  <a:srgbClr val="002060"/>
                </a:solidFill>
                <a:latin typeface="Corbel"/>
                <a:ea typeface="DejaVu Sans"/>
              </a:rPr>
              <a:t>PsyEn</a:t>
            </a:r>
            <a:r>
              <a:rPr lang="fr-FR" sz="2800" b="1" strike="noStrike" spc="-1" dirty="0">
                <a:solidFill>
                  <a:srgbClr val="002060"/>
                </a:solidFill>
                <a:latin typeface="Corbel"/>
                <a:ea typeface="DejaVu Sans"/>
              </a:rPr>
              <a:t>, Professeurs…) et en dehors de l’établissement (CIO…)</a:t>
            </a:r>
            <a:endParaRPr lang="fr-FR" sz="2800" b="0" strike="noStrike" spc="-1" dirty="0">
              <a:solidFill>
                <a:srgbClr val="FFFFFF"/>
              </a:solidFill>
              <a:latin typeface="Arial"/>
            </a:endParaRPr>
          </a:p>
          <a:p>
            <a:pPr marL="228600" indent="-182160" algn="just">
              <a:lnSpc>
                <a:spcPct val="90000"/>
              </a:lnSpc>
              <a:spcBef>
                <a:spcPts val="1400"/>
              </a:spcBef>
              <a:buClr>
                <a:srgbClr val="418AB3"/>
              </a:buClr>
              <a:buSzPct val="80000"/>
              <a:buFont typeface="Corbel"/>
              <a:buChar char="•"/>
            </a:pPr>
            <a:r>
              <a:rPr lang="fr-FR" sz="2800" b="1" spc="-1" dirty="0" smtClean="0">
                <a:solidFill>
                  <a:srgbClr val="002060"/>
                </a:solidFill>
                <a:latin typeface="Corbel"/>
                <a:ea typeface="DejaVu Sans"/>
              </a:rPr>
              <a:t>Je m</a:t>
            </a:r>
            <a:r>
              <a:rPr lang="fr-FR" sz="2800" b="1" strike="noStrike" spc="-1" dirty="0" smtClean="0">
                <a:solidFill>
                  <a:srgbClr val="002060"/>
                </a:solidFill>
                <a:latin typeface="Corbel"/>
                <a:ea typeface="DejaVu Sans"/>
              </a:rPr>
              <a:t>’informe tout au long de la procédure en consultant l’espace «Ressources» sur les sites parcoursup.gouv.fr </a:t>
            </a:r>
            <a:r>
              <a:rPr lang="fr-FR" sz="2800" b="1" spc="-1" dirty="0" smtClean="0">
                <a:solidFill>
                  <a:srgbClr val="002060"/>
                </a:solidFill>
                <a:latin typeface="Corbel"/>
              </a:rPr>
              <a:t>et </a:t>
            </a:r>
            <a:r>
              <a:rPr lang="fr-FR" sz="2800" b="1" spc="-1" dirty="0">
                <a:solidFill>
                  <a:srgbClr val="002060"/>
                </a:solidFill>
                <a:latin typeface="Corbel"/>
              </a:rPr>
              <a:t>onisep.fr </a:t>
            </a:r>
            <a:r>
              <a:rPr lang="fr-FR" sz="2800" b="1" spc="-1" dirty="0" smtClean="0">
                <a:solidFill>
                  <a:srgbClr val="002060"/>
                </a:solidFill>
                <a:latin typeface="Corbel"/>
              </a:rPr>
              <a:t>mais aussi </a:t>
            </a:r>
            <a:r>
              <a:rPr lang="fr-FR" sz="2800" b="1" spc="-1" dirty="0">
                <a:solidFill>
                  <a:srgbClr val="002060"/>
                </a:solidFill>
                <a:latin typeface="Corbel"/>
              </a:rPr>
              <a:t>sur l’ENT  (rubrique  « O</a:t>
            </a:r>
            <a:r>
              <a:rPr lang="fr-FR" sz="2800" b="1" spc="-1" dirty="0" smtClean="0">
                <a:solidFill>
                  <a:srgbClr val="002060"/>
                </a:solidFill>
                <a:latin typeface="Corbel"/>
              </a:rPr>
              <a:t>rientation-Actus du lycée» </a:t>
            </a:r>
            <a:r>
              <a:rPr lang="fr-FR" sz="2800" b="1" spc="-1" dirty="0">
                <a:solidFill>
                  <a:srgbClr val="002060"/>
                </a:solidFill>
                <a:latin typeface="Corbel"/>
              </a:rPr>
              <a:t>puis « blog </a:t>
            </a:r>
            <a:r>
              <a:rPr lang="fr-FR" sz="2800" b="1" spc="-1" dirty="0" smtClean="0">
                <a:solidFill>
                  <a:srgbClr val="002060"/>
                </a:solidFill>
                <a:latin typeface="Corbel"/>
              </a:rPr>
              <a:t>»): </a:t>
            </a:r>
            <a:r>
              <a:rPr lang="fr-FR" sz="2800" spc="-1" dirty="0" smtClean="0">
                <a:solidFill>
                  <a:srgbClr val="FFFFFF"/>
                </a:solidFill>
              </a:rPr>
              <a:t>:</a:t>
            </a:r>
            <a:r>
              <a:rPr lang="fr-FR" sz="2800" b="1" strike="noStrike" spc="-1" dirty="0" smtClean="0">
                <a:solidFill>
                  <a:srgbClr val="002060"/>
                </a:solidFill>
                <a:latin typeface="Corbel"/>
                <a:ea typeface="DejaVu Sans"/>
              </a:rPr>
              <a:t>des </a:t>
            </a:r>
            <a:r>
              <a:rPr lang="fr-FR" sz="2800" b="1" strike="noStrike" spc="-1" dirty="0">
                <a:solidFill>
                  <a:srgbClr val="FF0000"/>
                </a:solidFill>
                <a:latin typeface="Corbel"/>
                <a:ea typeface="DejaVu Sans"/>
              </a:rPr>
              <a:t>« Fiches élève »</a:t>
            </a:r>
            <a:r>
              <a:rPr lang="fr-FR" sz="2800" b="1" strike="noStrike" spc="-1" dirty="0">
                <a:solidFill>
                  <a:srgbClr val="002060"/>
                </a:solidFill>
                <a:latin typeface="Corbel"/>
                <a:ea typeface="DejaVu Sans"/>
              </a:rPr>
              <a:t> </a:t>
            </a:r>
            <a:r>
              <a:rPr lang="fr-FR" sz="2800" b="1" strike="noStrike" spc="-1" dirty="0" smtClean="0">
                <a:solidFill>
                  <a:srgbClr val="002060"/>
                </a:solidFill>
                <a:latin typeface="Corbel"/>
                <a:ea typeface="DejaVu Sans"/>
              </a:rPr>
              <a:t> </a:t>
            </a:r>
            <a:r>
              <a:rPr lang="fr-FR" sz="2800" b="1" strike="noStrike" spc="-1" dirty="0">
                <a:solidFill>
                  <a:srgbClr val="002060"/>
                </a:solidFill>
                <a:latin typeface="Corbel"/>
                <a:ea typeface="DejaVu Sans"/>
              </a:rPr>
              <a:t>ainsi qu’un </a:t>
            </a:r>
            <a:r>
              <a:rPr lang="fr-FR" sz="2800" b="1" strike="noStrike" spc="-1" dirty="0">
                <a:solidFill>
                  <a:srgbClr val="FF0000"/>
                </a:solidFill>
                <a:latin typeface="Corbel"/>
                <a:ea typeface="DejaVu Sans"/>
              </a:rPr>
              <a:t>questionnaire « Je fais le point </a:t>
            </a:r>
            <a:r>
              <a:rPr lang="fr-FR" sz="2800" b="1" strike="noStrike" spc="-1" dirty="0" smtClean="0">
                <a:solidFill>
                  <a:srgbClr val="FF0000"/>
                </a:solidFill>
                <a:latin typeface="Corbel"/>
                <a:ea typeface="DejaVu Sans"/>
              </a:rPr>
              <a:t>»</a:t>
            </a:r>
            <a:r>
              <a:rPr lang="fr-FR" sz="2800" b="1" strike="noStrike" spc="-1" dirty="0" smtClean="0">
                <a:solidFill>
                  <a:srgbClr val="002060"/>
                </a:solidFill>
                <a:latin typeface="Corbel"/>
                <a:ea typeface="DejaVu Sans"/>
              </a:rPr>
              <a:t> </a:t>
            </a:r>
            <a:r>
              <a:rPr lang="fr-FR" sz="2800" b="1" strike="noStrike" spc="-1" dirty="0">
                <a:solidFill>
                  <a:srgbClr val="002060"/>
                </a:solidFill>
                <a:latin typeface="Corbel"/>
                <a:ea typeface="DejaVu Sans"/>
              </a:rPr>
              <a:t>sont </a:t>
            </a:r>
            <a:r>
              <a:rPr lang="fr-FR" sz="2800" b="1" strike="noStrike" spc="-1" dirty="0" smtClean="0">
                <a:solidFill>
                  <a:srgbClr val="002060"/>
                </a:solidFill>
                <a:latin typeface="Corbel"/>
                <a:ea typeface="DejaVu Sans"/>
              </a:rPr>
              <a:t>par exemple disponibles.</a:t>
            </a:r>
            <a:endParaRPr lang="fr-FR" sz="2800" b="0" strike="noStrike" spc="-1" dirty="0">
              <a:solidFill>
                <a:srgbClr val="FFFFFF"/>
              </a:solidFill>
              <a:latin typeface="Arial"/>
            </a:endParaRPr>
          </a:p>
        </p:txBody>
      </p:sp>
      <p:pic>
        <p:nvPicPr>
          <p:cNvPr id="233" name="Image 1"/>
          <p:cNvPicPr/>
          <p:nvPr/>
        </p:nvPicPr>
        <p:blipFill>
          <a:blip r:embed="rId2"/>
          <a:stretch/>
        </p:blipFill>
        <p:spPr>
          <a:xfrm>
            <a:off x="10582183" y="5443560"/>
            <a:ext cx="1331650" cy="1179182"/>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3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23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8568448" y="6415213"/>
            <a:ext cx="1560000" cy="480000"/>
          </a:xfrm>
        </p:spPr>
        <p:txBody>
          <a:bodyPr/>
          <a:lstStyle/>
          <a:p>
            <a:pPr algn="r"/>
            <a:fld id="{A949B58A-420B-4881-ADE0-CDE881AF0A89}" type="datetime1">
              <a:rPr lang="fr-FR" cap="all" smtClean="0">
                <a:solidFill>
                  <a:schemeClr val="bg1"/>
                </a:solidFill>
              </a:rPr>
              <a:t>20/01/2026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10128448" y="6378000"/>
            <a:ext cx="1560000" cy="480000"/>
          </a:xfrm>
        </p:spPr>
        <p:txBody>
          <a:bodyPr/>
          <a:lstStyle/>
          <a:p>
            <a:fld id="{733122C9-A0B9-462F-8757-0847AD287B63}" type="slidenum">
              <a:rPr lang="fr-FR" smtClean="0">
                <a:solidFill>
                  <a:schemeClr val="bg1"/>
                </a:solidFill>
              </a:rPr>
              <a:pPr/>
              <a:t>2</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6766508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0"/>
            <a:ext cx="10958760" cy="1268280"/>
          </a:xfrm>
          <a:prstGeom prst="rect">
            <a:avLst/>
          </a:prstGeom>
          <a:noFill/>
          <a:ln w="0">
            <a:noFill/>
          </a:ln>
        </p:spPr>
        <p:txBody>
          <a:bodyPr lIns="0" tIns="0" rIns="0" bIns="0" anchor="ctr">
            <a:noAutofit/>
          </a:bodyPr>
          <a:lstStyle/>
          <a:p>
            <a:pPr indent="0" algn="ctr">
              <a:lnSpc>
                <a:spcPct val="100000"/>
              </a:lnSpc>
              <a:buNone/>
            </a:pPr>
            <a:r>
              <a:rPr lang="ca-ES" sz="2800" b="1" u="sng" strike="noStrike" spc="-1">
                <a:solidFill>
                  <a:srgbClr val="F59E00"/>
                </a:solidFill>
                <a:uFillTx/>
                <a:latin typeface="Arial"/>
                <a:hlinkClick r:id="rId2"/>
              </a:rPr>
              <a:t>Renseigner son dossier sur Parcoursup</a:t>
            </a:r>
            <a:r>
              <a:rPr lang="ca-ES" sz="2800" b="1" u="sng" strike="noStrike" spc="-1">
                <a:solidFill>
                  <a:schemeClr val="accent5"/>
                </a:solidFill>
                <a:uFillTx/>
                <a:latin typeface="Arial"/>
                <a:hlinkClick r:id="rId2"/>
              </a:rPr>
              <a:t> </a:t>
            </a:r>
            <a:r>
              <a:rPr lang="ca-ES" sz="2800" b="1" strike="noStrike" spc="-1">
                <a:solidFill>
                  <a:schemeClr val="accent5"/>
                </a:solidFill>
                <a:latin typeface="Arial"/>
              </a:rPr>
              <a:t>:     </a:t>
            </a:r>
            <a:r>
              <a:rPr sz="2800"/>
              <a:t/>
            </a:r>
            <a:br>
              <a:rPr sz="2800"/>
            </a:br>
            <a:r>
              <a:rPr lang="ca-ES" sz="3200" b="1" strike="noStrike" spc="-1">
                <a:solidFill>
                  <a:schemeClr val="accent5">
                    <a:lumMod val="20000"/>
                    <a:lumOff val="80000"/>
                  </a:schemeClr>
                </a:solidFill>
                <a:latin typeface="Arial"/>
              </a:rPr>
              <a:t>Rappel des incontournables</a:t>
            </a:r>
            <a:endParaRPr lang="fr-FR" sz="3200" b="0" strike="noStrike" spc="-1">
              <a:solidFill>
                <a:schemeClr val="dk1"/>
              </a:solidFill>
              <a:latin typeface="Arial"/>
            </a:endParaRPr>
          </a:p>
        </p:txBody>
      </p:sp>
      <p:sp>
        <p:nvSpPr>
          <p:cNvPr id="180" name="PlaceHolder 2"/>
          <p:cNvSpPr>
            <a:spLocks noGrp="1"/>
          </p:cNvSpPr>
          <p:nvPr>
            <p:ph/>
          </p:nvPr>
        </p:nvSpPr>
        <p:spPr>
          <a:xfrm>
            <a:off x="335520" y="1196640"/>
            <a:ext cx="11521080" cy="5661000"/>
          </a:xfrm>
          <a:prstGeom prst="rect">
            <a:avLst/>
          </a:prstGeom>
          <a:noFill/>
          <a:ln w="0">
            <a:noFill/>
          </a:ln>
        </p:spPr>
        <p:txBody>
          <a:bodyPr lIns="0" tIns="0" rIns="0" bIns="0" anchor="t">
            <a:normAutofit fontScale="87222" lnSpcReduction="10000"/>
          </a:bodyPr>
          <a:lstStyle/>
          <a:p>
            <a:pPr indent="0">
              <a:lnSpc>
                <a:spcPct val="100000"/>
              </a:lnSpc>
              <a:buNone/>
            </a:pPr>
            <a:r>
              <a:rPr lang="ca-ES" sz="2400" b="1" i="1" u="sng" strike="noStrike" spc="-1" dirty="0">
                <a:solidFill>
                  <a:srgbClr val="FFFF00"/>
                </a:solidFill>
                <a:uFillTx/>
                <a:latin typeface="Arial"/>
              </a:rPr>
              <a:t>• Dans l'onglet scolarité, rubrique “Éléments liés à la scolarité”</a:t>
            </a:r>
            <a:r>
              <a:rPr lang="ca-ES" sz="2400" b="1" u="sng" strike="noStrike" spc="-1" dirty="0">
                <a:solidFill>
                  <a:srgbClr val="FFFF00"/>
                </a:solidFill>
                <a:uFillTx/>
                <a:latin typeface="Arial"/>
              </a:rPr>
              <a:t>,</a:t>
            </a:r>
            <a:r>
              <a:rPr lang="ca-ES" sz="2400" b="1" strike="noStrike" spc="-1" dirty="0">
                <a:solidFill>
                  <a:srgbClr val="FFFF00"/>
                </a:solidFill>
                <a:latin typeface="Arial"/>
              </a:rPr>
              <a:t> </a:t>
            </a:r>
            <a:r>
              <a:rPr lang="ca-ES" sz="2200" b="0" strike="noStrike" spc="-1" dirty="0">
                <a:solidFill>
                  <a:schemeClr val="lt1"/>
                </a:solidFill>
                <a:latin typeface="Arial"/>
              </a:rPr>
              <a:t>vous pouvez indiquer les informations importantes afin qu’elles soient prises en compte dans l’examen de votre dossier (stages, année à l'étranger ou des problèmes de santé ou familiaux...).</a:t>
            </a:r>
            <a:endParaRPr lang="fr-FR" sz="2200" b="0" strike="noStrike" spc="-1" dirty="0">
              <a:solidFill>
                <a:schemeClr val="dk1"/>
              </a:solidFill>
              <a:latin typeface="Arial"/>
            </a:endParaRPr>
          </a:p>
          <a:p>
            <a:pPr indent="0" algn="just">
              <a:lnSpc>
                <a:spcPct val="100000"/>
              </a:lnSpc>
              <a:buNone/>
            </a:pPr>
            <a:endParaRPr lang="fr-FR" sz="900" b="0" strike="noStrike" spc="-1" dirty="0">
              <a:solidFill>
                <a:schemeClr val="dk1"/>
              </a:solidFill>
              <a:latin typeface="Arial"/>
            </a:endParaRPr>
          </a:p>
          <a:p>
            <a:pPr indent="0" algn="just">
              <a:lnSpc>
                <a:spcPct val="100000"/>
              </a:lnSpc>
              <a:buNone/>
            </a:pPr>
            <a:r>
              <a:rPr lang="ca-ES" sz="2400" b="1" i="1" u="sng" strike="noStrike" spc="-1" dirty="0">
                <a:solidFill>
                  <a:srgbClr val="FFFF00"/>
                </a:solidFill>
                <a:uFillTx/>
                <a:latin typeface="Arial"/>
              </a:rPr>
              <a:t>• La lettre de motivation </a:t>
            </a:r>
            <a:r>
              <a:rPr lang="ca-ES" sz="1200" b="0" i="1" strike="noStrike" spc="-1" dirty="0">
                <a:solidFill>
                  <a:schemeClr val="lt1"/>
                </a:solidFill>
                <a:latin typeface="Arial"/>
              </a:rPr>
              <a:t> </a:t>
            </a:r>
            <a:r>
              <a:rPr lang="ca-ES" sz="2200" b="0" strike="noStrike" spc="-1" dirty="0">
                <a:solidFill>
                  <a:schemeClr val="lt1"/>
                </a:solidFill>
                <a:latin typeface="Arial"/>
              </a:rPr>
              <a:t>vous permet de parler de vous en lien avec la formation choisie (vos qualités et compétences), de vos démarches pour connaître cette formation et de votre motivation (vos intérêts dans cette formation, votre projet professionnel...).</a:t>
            </a:r>
            <a:endParaRPr lang="fr-FR" sz="2200" b="0" strike="noStrike" spc="-1" dirty="0">
              <a:solidFill>
                <a:schemeClr val="dk1"/>
              </a:solidFill>
              <a:latin typeface="Arial"/>
            </a:endParaRPr>
          </a:p>
          <a:p>
            <a:pPr indent="0" algn="just">
              <a:lnSpc>
                <a:spcPct val="100000"/>
              </a:lnSpc>
              <a:buNone/>
            </a:pPr>
            <a:endParaRPr lang="fr-FR" sz="900" b="0" strike="noStrike" spc="-1" dirty="0">
              <a:solidFill>
                <a:schemeClr val="dk1"/>
              </a:solidFill>
              <a:latin typeface="Arial"/>
            </a:endParaRPr>
          </a:p>
          <a:p>
            <a:pPr indent="0" algn="just">
              <a:lnSpc>
                <a:spcPct val="100000"/>
              </a:lnSpc>
              <a:buNone/>
            </a:pPr>
            <a:r>
              <a:rPr lang="ca-ES" sz="2400" b="1" i="1" u="sng" strike="noStrike" spc="-1" dirty="0">
                <a:solidFill>
                  <a:srgbClr val="FFFF00"/>
                </a:solidFill>
                <a:uFillTx/>
                <a:latin typeface="Arial"/>
              </a:rPr>
              <a:t>•La rubrique “Préférence et autres projets” </a:t>
            </a:r>
            <a:r>
              <a:rPr lang="ca-ES" sz="2200" b="0" strike="noStrike" spc="-1" dirty="0">
                <a:solidFill>
                  <a:schemeClr val="lt1"/>
                </a:solidFill>
                <a:latin typeface="Arial"/>
              </a:rPr>
              <a:t>vous permet d’indiquer des informations confidentielles, qui ne seront donc pas transmises aux centres de formation auprès desquels vous postulez. Elles permettent un meilleur accompagnement et suivi de votre dossier par l'équipe Parcoursup et les services académiques.</a:t>
            </a:r>
            <a:endParaRPr lang="fr-FR" sz="2200" b="0" strike="noStrike" spc="-1" dirty="0">
              <a:solidFill>
                <a:schemeClr val="dk1"/>
              </a:solidFill>
              <a:latin typeface="Arial"/>
            </a:endParaRPr>
          </a:p>
          <a:p>
            <a:pPr indent="0" algn="just">
              <a:lnSpc>
                <a:spcPct val="100000"/>
              </a:lnSpc>
              <a:buNone/>
            </a:pPr>
            <a:endParaRPr lang="fr-FR" sz="900" b="0" strike="noStrike" spc="-1" dirty="0">
              <a:solidFill>
                <a:schemeClr val="dk1"/>
              </a:solidFill>
              <a:latin typeface="Arial"/>
            </a:endParaRPr>
          </a:p>
          <a:p>
            <a:pPr indent="0" algn="just">
              <a:lnSpc>
                <a:spcPct val="100000"/>
              </a:lnSpc>
              <a:buNone/>
            </a:pPr>
            <a:r>
              <a:rPr lang="ca-ES" sz="2400" b="1" i="1" u="sng" strike="noStrike" spc="-1" dirty="0">
                <a:solidFill>
                  <a:srgbClr val="FFFF00"/>
                </a:solidFill>
                <a:uFillTx/>
                <a:latin typeface="Arial"/>
              </a:rPr>
              <a:t>• </a:t>
            </a:r>
            <a:r>
              <a:rPr lang="ca-ES" sz="2400" b="1" i="1" u="sng" strike="noStrike" spc="-1" dirty="0" smtClean="0">
                <a:solidFill>
                  <a:srgbClr val="FFFF00"/>
                </a:solidFill>
                <a:uFillTx/>
                <a:latin typeface="Arial"/>
              </a:rPr>
              <a:t>Le questionnaire </a:t>
            </a:r>
            <a:r>
              <a:rPr lang="ca-ES" sz="2400" b="1" i="1" u="sng" strike="noStrike" spc="-1" dirty="0">
                <a:solidFill>
                  <a:srgbClr val="FFFF00"/>
                </a:solidFill>
                <a:uFillTx/>
                <a:latin typeface="Arial"/>
              </a:rPr>
              <a:t>d’auto-évaluation “</a:t>
            </a:r>
            <a:r>
              <a:rPr lang="ca-ES" sz="2400" b="1" i="1" u="sng" strike="noStrike" spc="-1" dirty="0" smtClean="0">
                <a:solidFill>
                  <a:srgbClr val="FFFF00"/>
                </a:solidFill>
                <a:uFillTx/>
                <a:latin typeface="Arial"/>
              </a:rPr>
              <a:t>Droit” </a:t>
            </a:r>
            <a:r>
              <a:rPr lang="ca-ES" sz="2200" b="0" strike="noStrike" spc="-1" dirty="0" smtClean="0">
                <a:solidFill>
                  <a:schemeClr val="lt1"/>
                </a:solidFill>
                <a:latin typeface="Arial"/>
              </a:rPr>
              <a:t>obligatoire </a:t>
            </a:r>
            <a:r>
              <a:rPr lang="ca-ES" sz="2200" b="0" strike="noStrike" spc="-1" dirty="0">
                <a:solidFill>
                  <a:schemeClr val="lt1"/>
                </a:solidFill>
                <a:latin typeface="Arial"/>
              </a:rPr>
              <a:t>si vous </a:t>
            </a:r>
            <a:r>
              <a:rPr lang="ca-ES" sz="2200" b="0" strike="noStrike" spc="-1">
                <a:solidFill>
                  <a:schemeClr val="lt1"/>
                </a:solidFill>
                <a:latin typeface="Arial"/>
              </a:rPr>
              <a:t>postulez </a:t>
            </a:r>
            <a:r>
              <a:rPr lang="ca-ES" sz="2200" spc="-1" smtClean="0">
                <a:solidFill>
                  <a:schemeClr val="lt1"/>
                </a:solidFill>
                <a:latin typeface="Arial"/>
              </a:rPr>
              <a:t>aux</a:t>
            </a:r>
            <a:r>
              <a:rPr lang="ca-ES" sz="2200" b="0" strike="noStrike" spc="-1" smtClean="0">
                <a:solidFill>
                  <a:schemeClr val="lt1"/>
                </a:solidFill>
                <a:latin typeface="Arial"/>
              </a:rPr>
              <a:t> licences associées. </a:t>
            </a:r>
            <a:r>
              <a:rPr lang="ca-ES" sz="2200" b="0" strike="noStrike" spc="-1" dirty="0">
                <a:solidFill>
                  <a:schemeClr val="lt1"/>
                </a:solidFill>
                <a:latin typeface="Arial"/>
              </a:rPr>
              <a:t>Vous devrez joindre l’attestation fournie à l’issue </a:t>
            </a:r>
            <a:r>
              <a:rPr lang="ca-ES" sz="2200" b="0" strike="noStrike" spc="-1" dirty="0" smtClean="0">
                <a:solidFill>
                  <a:schemeClr val="lt1"/>
                </a:solidFill>
                <a:latin typeface="Arial"/>
              </a:rPr>
              <a:t>du questionnaire, </a:t>
            </a:r>
            <a:r>
              <a:rPr lang="ca-ES" sz="2200" b="0" strike="noStrike" spc="-1" dirty="0">
                <a:solidFill>
                  <a:schemeClr val="lt1"/>
                </a:solidFill>
                <a:latin typeface="Arial"/>
              </a:rPr>
              <a:t>à votre dossier Parcoursup. Ces résultats d'auto-évaluation ne concernent que vous, ils ne seront pas connus des formations pour lesquelles vous formulerez un vœu.</a:t>
            </a:r>
            <a:endParaRPr lang="fr-FR" sz="2200" b="0" strike="noStrike" spc="-1" dirty="0">
              <a:solidFill>
                <a:schemeClr val="dk1"/>
              </a:solidFill>
              <a:latin typeface="Arial"/>
            </a:endParaRPr>
          </a:p>
          <a:p>
            <a:pPr indent="0" algn="just">
              <a:lnSpc>
                <a:spcPct val="100000"/>
              </a:lnSpc>
              <a:buNone/>
            </a:pPr>
            <a:endParaRPr lang="fr-FR" sz="900" b="0" strike="noStrike" spc="-1" dirty="0">
              <a:solidFill>
                <a:schemeClr val="dk1"/>
              </a:solidFill>
              <a:latin typeface="Arial"/>
            </a:endParaRPr>
          </a:p>
          <a:p>
            <a:pPr indent="0" algn="just">
              <a:lnSpc>
                <a:spcPct val="100000"/>
              </a:lnSpc>
              <a:buNone/>
            </a:pPr>
            <a:r>
              <a:rPr lang="ca-ES" sz="1800" b="1" i="1" strike="noStrike" spc="-1" dirty="0">
                <a:solidFill>
                  <a:schemeClr val="accent5">
                    <a:lumMod val="40000"/>
                    <a:lumOff val="60000"/>
                  </a:schemeClr>
                </a:solidFill>
                <a:latin typeface="Arial"/>
              </a:rPr>
              <a:t>•</a:t>
            </a:r>
            <a:r>
              <a:rPr lang="ca-ES" sz="2200" b="1" strike="noStrike" spc="-1" dirty="0">
                <a:solidFill>
                  <a:schemeClr val="lt1"/>
                </a:solidFill>
                <a:latin typeface="Arial"/>
              </a:rPr>
              <a:t>Certaines formations peuvent demander des </a:t>
            </a:r>
            <a:r>
              <a:rPr lang="ca-ES" sz="2200" b="1" i="1" u="sng" strike="noStrike" spc="-1" dirty="0">
                <a:solidFill>
                  <a:srgbClr val="FFFF00"/>
                </a:solidFill>
                <a:uFillTx/>
                <a:latin typeface="Arial"/>
              </a:rPr>
              <a:t>pièces complémentaires </a:t>
            </a:r>
            <a:r>
              <a:rPr lang="ca-ES" sz="2200" b="0" strike="noStrike" spc="-1" dirty="0">
                <a:solidFill>
                  <a:schemeClr val="lt1"/>
                </a:solidFill>
                <a:latin typeface="Arial"/>
              </a:rPr>
              <a:t>nécessaires pour l'examen de votre dossier. Celles-ci sont systématiquement listées sur la fiche de formation concernée et sont donc obligatoires.</a:t>
            </a:r>
            <a:endParaRPr lang="fr-FR" sz="2200" b="0" strike="noStrike" spc="-1" dirty="0">
              <a:solidFill>
                <a:schemeClr val="dk1"/>
              </a:solidFill>
              <a:latin typeface="Arial"/>
            </a:endParaRPr>
          </a:p>
          <a:p>
            <a:pPr indent="0" algn="just">
              <a:lnSpc>
                <a:spcPct val="100000"/>
              </a:lnSpc>
              <a:buNone/>
            </a:pPr>
            <a:endParaRPr lang="fr-FR" sz="900" b="0" strike="noStrike" spc="-1" dirty="0">
              <a:solidFill>
                <a:schemeClr val="dk1"/>
              </a:solidFill>
              <a:latin typeface="Arial"/>
            </a:endParaRPr>
          </a:p>
          <a:p>
            <a:pPr indent="0" algn="just">
              <a:lnSpc>
                <a:spcPct val="100000"/>
              </a:lnSpc>
              <a:buNone/>
            </a:pPr>
            <a:r>
              <a:rPr lang="ca-ES" sz="1800" b="1" strike="noStrike" spc="-1" dirty="0">
                <a:solidFill>
                  <a:srgbClr val="FF3300"/>
                </a:solidFill>
                <a:latin typeface="Arial"/>
              </a:rPr>
              <a:t>• </a:t>
            </a:r>
            <a:r>
              <a:rPr lang="ca-ES" sz="1800" b="1" strike="noStrike" spc="-1" dirty="0">
                <a:solidFill>
                  <a:schemeClr val="lt1"/>
                </a:solidFill>
                <a:latin typeface="Arial"/>
              </a:rPr>
              <a:t>Sans oublier</a:t>
            </a:r>
            <a:r>
              <a:rPr lang="ca-ES" sz="2400" b="1" i="1" strike="noStrike" spc="-1" dirty="0">
                <a:solidFill>
                  <a:schemeClr val="lt1"/>
                </a:solidFill>
                <a:latin typeface="Arial"/>
              </a:rPr>
              <a:t>,</a:t>
            </a:r>
            <a:r>
              <a:rPr lang="ca-ES" sz="2400" b="1" i="1" u="sng" strike="noStrike" spc="-1" dirty="0">
                <a:solidFill>
                  <a:srgbClr val="FF3300"/>
                </a:solidFill>
                <a:uFillTx/>
                <a:latin typeface="Arial"/>
              </a:rPr>
              <a:t> </a:t>
            </a:r>
            <a:r>
              <a:rPr lang="ca-ES" sz="2400" b="1" i="1" u="sng" strike="noStrike" spc="-1" dirty="0">
                <a:solidFill>
                  <a:srgbClr val="CC0000"/>
                </a:solidFill>
                <a:uFillTx/>
                <a:latin typeface="Arial"/>
              </a:rPr>
              <a:t>la rubrique “Mes activités et centres d’intérêt</a:t>
            </a:r>
            <a:r>
              <a:rPr lang="ca-ES" sz="2400" b="1" i="1" u="sng" strike="noStrike" spc="-1" dirty="0">
                <a:solidFill>
                  <a:srgbClr val="FF0000"/>
                </a:solidFill>
                <a:uFillTx/>
                <a:latin typeface="Arial"/>
              </a:rPr>
              <a:t>”</a:t>
            </a:r>
            <a:r>
              <a:rPr lang="ca-ES" sz="2400" b="1" i="1" strike="noStrike" spc="-1" dirty="0">
                <a:solidFill>
                  <a:schemeClr val="lt1"/>
                </a:solidFill>
                <a:latin typeface="Arial"/>
              </a:rPr>
              <a:t> </a:t>
            </a:r>
            <a:r>
              <a:rPr lang="ca-ES" sz="1800" b="1" strike="noStrike" spc="-1" dirty="0">
                <a:solidFill>
                  <a:schemeClr val="lt1"/>
                </a:solidFill>
                <a:latin typeface="Arial"/>
              </a:rPr>
              <a:t>qui fait l’objet de cette séance.</a:t>
            </a:r>
            <a:endParaRPr lang="fr-FR" sz="1800" b="0" strike="noStrike" spc="-1" dirty="0">
              <a:solidFill>
                <a:schemeClr val="dk1"/>
              </a:solidFill>
              <a:latin typeface="Arial"/>
            </a:endParaRPr>
          </a:p>
          <a:p>
            <a:pPr indent="0">
              <a:lnSpc>
                <a:spcPct val="100000"/>
              </a:lnSpc>
              <a:buNone/>
            </a:pPr>
            <a:r>
              <a:rPr lang="ca-ES" sz="1200" b="0" strike="noStrike" spc="-1" dirty="0">
                <a:solidFill>
                  <a:schemeClr val="lt1"/>
                </a:solidFill>
                <a:latin typeface="Arial"/>
              </a:rPr>
              <a:t> </a:t>
            </a:r>
            <a:endParaRPr lang="fr-FR" sz="1200" b="0" strike="noStrike" spc="-1" dirty="0">
              <a:solidFill>
                <a:schemeClr val="dk1"/>
              </a:solidFill>
              <a:latin typeface="Arial"/>
            </a:endParaRPr>
          </a:p>
          <a:p>
            <a:pPr indent="0">
              <a:lnSpc>
                <a:spcPct val="100000"/>
              </a:lnSpc>
              <a:buNone/>
            </a:pPr>
            <a:endParaRPr lang="fr-FR" sz="1800" b="0" strike="noStrike" spc="-1" dirty="0">
              <a:solidFill>
                <a:schemeClr val="dk1"/>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CustomShape 1"/>
          <p:cNvSpPr/>
          <p:nvPr/>
        </p:nvSpPr>
        <p:spPr>
          <a:xfrm>
            <a:off x="1343880" y="360360"/>
            <a:ext cx="9475920" cy="1298880"/>
          </a:xfrm>
          <a:prstGeom prst="rect">
            <a:avLst/>
          </a:prstGeom>
          <a:noFill/>
          <a:ln w="38100">
            <a:solidFill>
              <a:srgbClr val="FF33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90000"/>
              </a:lnSpc>
            </a:pPr>
            <a:r>
              <a:rPr lang="fr-FR" sz="5400" b="1" strike="noStrike" spc="-1">
                <a:solidFill>
                  <a:srgbClr val="418AB3"/>
                </a:solidFill>
                <a:latin typeface="Corbel"/>
                <a:ea typeface="DejaVu Sans"/>
              </a:rPr>
              <a:t>Pourquoi cette rubrique ?</a:t>
            </a:r>
            <a:endParaRPr lang="fr-FR" sz="5400" b="0" strike="noStrike" spc="-1">
              <a:solidFill>
                <a:srgbClr val="FFFFFF"/>
              </a:solidFill>
              <a:latin typeface="Arial"/>
            </a:endParaRPr>
          </a:p>
        </p:txBody>
      </p:sp>
      <p:sp>
        <p:nvSpPr>
          <p:cNvPr id="182" name="CustomShape 2"/>
          <p:cNvSpPr/>
          <p:nvPr/>
        </p:nvSpPr>
        <p:spPr>
          <a:xfrm>
            <a:off x="512640" y="3709080"/>
            <a:ext cx="11027520" cy="516600"/>
          </a:xfrm>
          <a:prstGeom prst="rect">
            <a:avLst/>
          </a:prstGeom>
          <a:solidFill>
            <a:srgbClr val="00FF00"/>
          </a:solidFill>
          <a:ln w="28575">
            <a:solidFill>
              <a:srgbClr val="00B050"/>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2800" b="1" strike="noStrike" spc="-1">
                <a:solidFill>
                  <a:srgbClr val="000000"/>
                </a:solidFill>
                <a:latin typeface="Corbel"/>
                <a:ea typeface="DejaVu Sans"/>
              </a:rPr>
              <a:t>Faire un point sur tout ce que je sais faire</a:t>
            </a:r>
            <a:endParaRPr lang="fr-FR" sz="2800" b="0" strike="noStrike" spc="-1">
              <a:solidFill>
                <a:srgbClr val="FFFFFF"/>
              </a:solidFill>
              <a:latin typeface="Arial"/>
            </a:endParaRPr>
          </a:p>
        </p:txBody>
      </p:sp>
      <p:sp>
        <p:nvSpPr>
          <p:cNvPr id="183" name="CustomShape 3"/>
          <p:cNvSpPr/>
          <p:nvPr/>
        </p:nvSpPr>
        <p:spPr>
          <a:xfrm>
            <a:off x="512640" y="4644360"/>
            <a:ext cx="11027520" cy="516600"/>
          </a:xfrm>
          <a:prstGeom prst="rect">
            <a:avLst/>
          </a:prstGeom>
          <a:solidFill>
            <a:schemeClr val="accent3">
              <a:lumMod val="60000"/>
              <a:lumOff val="40000"/>
            </a:schemeClr>
          </a:solidFill>
          <a:ln w="28575">
            <a:solidFill>
              <a:srgbClr val="C00000"/>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2800" b="1" strike="noStrike" spc="-1">
                <a:solidFill>
                  <a:srgbClr val="000000"/>
                </a:solidFill>
                <a:latin typeface="Corbel"/>
                <a:ea typeface="DejaVu Sans"/>
              </a:rPr>
              <a:t>Personnaliser mon profil</a:t>
            </a:r>
            <a:endParaRPr lang="fr-FR" sz="2800" b="0" strike="noStrike" spc="-1">
              <a:solidFill>
                <a:srgbClr val="000000"/>
              </a:solidFill>
              <a:latin typeface="Arial"/>
            </a:endParaRPr>
          </a:p>
        </p:txBody>
      </p:sp>
      <p:sp>
        <p:nvSpPr>
          <p:cNvPr id="184" name="CustomShape 4"/>
          <p:cNvSpPr/>
          <p:nvPr/>
        </p:nvSpPr>
        <p:spPr>
          <a:xfrm>
            <a:off x="1330200" y="5579640"/>
            <a:ext cx="9489600" cy="516600"/>
          </a:xfrm>
          <a:prstGeom prst="rect">
            <a:avLst/>
          </a:prstGeom>
          <a:solidFill>
            <a:srgbClr val="FFFF00"/>
          </a:solidFill>
          <a:ln w="28575">
            <a:solidFill>
              <a:srgbClr val="FFC000"/>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2800" b="1" strike="noStrike" spc="-1">
                <a:solidFill>
                  <a:srgbClr val="000000"/>
                </a:solidFill>
                <a:latin typeface="Corbel"/>
                <a:ea typeface="DejaVu Sans"/>
              </a:rPr>
              <a:t>Note: Pas forcément en lien direct avec ma formation</a:t>
            </a:r>
            <a:endParaRPr lang="fr-FR" sz="2800" b="0" strike="noStrike" spc="-1">
              <a:solidFill>
                <a:srgbClr val="000000"/>
              </a:solidFill>
              <a:latin typeface="Arial"/>
            </a:endParaRPr>
          </a:p>
        </p:txBody>
      </p:sp>
      <p:sp>
        <p:nvSpPr>
          <p:cNvPr id="185" name="CustomShape 5"/>
          <p:cNvSpPr/>
          <p:nvPr/>
        </p:nvSpPr>
        <p:spPr>
          <a:xfrm>
            <a:off x="512640" y="1911960"/>
            <a:ext cx="11027520" cy="1370520"/>
          </a:xfrm>
          <a:prstGeom prst="rect">
            <a:avLst/>
          </a:prstGeom>
          <a:solidFill>
            <a:schemeClr val="accent6">
              <a:lumMod val="40000"/>
              <a:lumOff val="60000"/>
            </a:schemeClr>
          </a:solidFill>
          <a:ln w="28575">
            <a:solidFill>
              <a:srgbClr val="DF5327"/>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fr-FR" sz="2800" b="1" strike="noStrike" spc="-1">
                <a:solidFill>
                  <a:srgbClr val="000000"/>
                </a:solidFill>
                <a:latin typeface="Corbel"/>
                <a:ea typeface="DejaVu Sans"/>
              </a:rPr>
              <a:t>Mettre en avant: mes qualités, mes passions, mes engagements, mes compétences, mes expériences professionnelles, associatives, sportives</a:t>
            </a:r>
            <a:endParaRPr lang="fr-FR" sz="2800" b="0" strike="noStrike" spc="-1">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
      <p:transition spd="med">
        <p:fade/>
      </p:transition>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8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CustomShape 1"/>
          <p:cNvSpPr/>
          <p:nvPr/>
        </p:nvSpPr>
        <p:spPr>
          <a:xfrm>
            <a:off x="3782160" y="684360"/>
            <a:ext cx="4640400" cy="1055520"/>
          </a:xfrm>
          <a:prstGeom prst="rect">
            <a:avLst/>
          </a:prstGeom>
          <a:noFill/>
          <a:ln w="38100">
            <a:solidFill>
              <a:srgbClr val="FF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90000"/>
              </a:lnSpc>
            </a:pPr>
            <a:r>
              <a:rPr lang="fr-FR" sz="5400" b="1" strike="noStrike" spc="-1">
                <a:solidFill>
                  <a:srgbClr val="418AB3"/>
                </a:solidFill>
                <a:latin typeface="Corbel"/>
                <a:ea typeface="DejaVu Sans"/>
              </a:rPr>
              <a:t>4 rubriques</a:t>
            </a:r>
            <a:endParaRPr lang="fr-FR" sz="5400" b="0" strike="noStrike" spc="-1">
              <a:solidFill>
                <a:srgbClr val="FFFFFF"/>
              </a:solidFill>
              <a:latin typeface="Arial"/>
            </a:endParaRPr>
          </a:p>
        </p:txBody>
      </p:sp>
      <p:sp>
        <p:nvSpPr>
          <p:cNvPr id="187" name="CustomShape 2"/>
          <p:cNvSpPr/>
          <p:nvPr/>
        </p:nvSpPr>
        <p:spPr>
          <a:xfrm>
            <a:off x="706680" y="2040480"/>
            <a:ext cx="10266840" cy="2734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228600" indent="-182160" defTabSz="914400">
              <a:lnSpc>
                <a:spcPct val="90000"/>
              </a:lnSpc>
              <a:spcBef>
                <a:spcPts val="1400"/>
              </a:spcBef>
              <a:buClr>
                <a:srgbClr val="418AB3"/>
              </a:buClr>
              <a:buSzPct val="80000"/>
              <a:buFont typeface="Corbel"/>
              <a:buChar char="•"/>
            </a:pPr>
            <a:r>
              <a:rPr lang="fr-FR" sz="3200" b="1" strike="noStrike" spc="-1">
                <a:solidFill>
                  <a:srgbClr val="CA06A0"/>
                </a:solidFill>
                <a:latin typeface="Corbel"/>
                <a:ea typeface="DejaVu Sans"/>
              </a:rPr>
              <a:t>Mes expériences d’encadrement ou d’animation</a:t>
            </a:r>
            <a:endParaRPr lang="fr-FR" sz="32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200" b="1" strike="noStrike" spc="-1">
                <a:solidFill>
                  <a:srgbClr val="FF0000"/>
                </a:solidFill>
                <a:latin typeface="Corbel"/>
                <a:ea typeface="DejaVu Sans"/>
              </a:rPr>
              <a:t>Mon engagement citoyen</a:t>
            </a:r>
            <a:endParaRPr lang="fr-FR" sz="32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200" b="1" strike="noStrike" spc="-1">
                <a:solidFill>
                  <a:srgbClr val="33CC33"/>
                </a:solidFill>
                <a:latin typeface="Corbel"/>
                <a:ea typeface="DejaVu Sans"/>
              </a:rPr>
              <a:t>Mon expérience professionnelle</a:t>
            </a:r>
            <a:endParaRPr lang="fr-FR" sz="32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200" b="1" strike="noStrike" spc="-1">
                <a:solidFill>
                  <a:srgbClr val="AB3C19"/>
                </a:solidFill>
                <a:latin typeface="Corbel"/>
                <a:ea typeface="DejaVu Sans"/>
              </a:rPr>
              <a:t>Ouverture au monde (pratiques sportives et culturelles, parcours spécifique)</a:t>
            </a:r>
            <a:endParaRPr lang="fr-FR" sz="3200" b="0" strike="noStrike" spc="-1">
              <a:solidFill>
                <a:srgbClr val="FFFFFF"/>
              </a:solidFill>
              <a:latin typeface="Arial"/>
            </a:endParaRPr>
          </a:p>
        </p:txBody>
      </p:sp>
      <p:pic>
        <p:nvPicPr>
          <p:cNvPr id="188" name="Image 3"/>
          <p:cNvPicPr/>
          <p:nvPr/>
        </p:nvPicPr>
        <p:blipFill>
          <a:blip r:embed="rId2"/>
          <a:stretch/>
        </p:blipFill>
        <p:spPr>
          <a:xfrm>
            <a:off x="7979400" y="4929840"/>
            <a:ext cx="1219320" cy="1219320"/>
          </a:xfrm>
          <a:prstGeom prst="rect">
            <a:avLst/>
          </a:prstGeom>
          <a:ln w="0">
            <a:noFill/>
          </a:ln>
        </p:spPr>
      </p:pic>
      <p:pic>
        <p:nvPicPr>
          <p:cNvPr id="189" name="Image 4"/>
          <p:cNvPicPr/>
          <p:nvPr/>
        </p:nvPicPr>
        <p:blipFill>
          <a:blip r:embed="rId3"/>
          <a:stretch/>
        </p:blipFill>
        <p:spPr>
          <a:xfrm>
            <a:off x="6489360" y="4816800"/>
            <a:ext cx="1216440" cy="1519200"/>
          </a:xfrm>
          <a:prstGeom prst="rect">
            <a:avLst/>
          </a:prstGeom>
          <a:ln w="0">
            <a:noFill/>
          </a:ln>
        </p:spPr>
      </p:pic>
      <p:pic>
        <p:nvPicPr>
          <p:cNvPr id="190" name="Image 5"/>
          <p:cNvPicPr/>
          <p:nvPr/>
        </p:nvPicPr>
        <p:blipFill>
          <a:blip r:embed="rId4"/>
          <a:stretch/>
        </p:blipFill>
        <p:spPr>
          <a:xfrm>
            <a:off x="4378320" y="4992120"/>
            <a:ext cx="1526760" cy="1526760"/>
          </a:xfrm>
          <a:prstGeom prst="rect">
            <a:avLst/>
          </a:prstGeom>
          <a:ln w="0">
            <a:noFill/>
          </a:ln>
        </p:spPr>
      </p:pic>
      <p:pic>
        <p:nvPicPr>
          <p:cNvPr id="191" name="Image 6"/>
          <p:cNvPicPr/>
          <p:nvPr/>
        </p:nvPicPr>
        <p:blipFill>
          <a:blip r:embed="rId5"/>
          <a:stretch/>
        </p:blipFill>
        <p:spPr>
          <a:xfrm>
            <a:off x="2517120" y="5222160"/>
            <a:ext cx="1236600" cy="92664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187">
                                            <p:txEl>
                                              <p:pRg st="0" end="0"/>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187">
                                            <p:txEl>
                                              <p:pRg st="1" end="1"/>
                                            </p:txEl>
                                          </p:spTgt>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187">
                                            <p:txEl>
                                              <p:pRg st="2" end="2"/>
                                            </p:txEl>
                                          </p:spTgt>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1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CustomShape 1"/>
          <p:cNvSpPr/>
          <p:nvPr/>
        </p:nvSpPr>
        <p:spPr>
          <a:xfrm>
            <a:off x="2230560" y="498600"/>
            <a:ext cx="7177320" cy="1073520"/>
          </a:xfrm>
          <a:prstGeom prst="rect">
            <a:avLst/>
          </a:prstGeom>
          <a:noFill/>
          <a:ln w="38100">
            <a:solidFill>
              <a:srgbClr val="FF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ct val="90000"/>
              </a:lnSpc>
            </a:pPr>
            <a:r>
              <a:rPr lang="fr-FR" sz="4800" b="1" strike="noStrike" spc="-1">
                <a:solidFill>
                  <a:srgbClr val="418AB3"/>
                </a:solidFill>
                <a:latin typeface="Corbel"/>
                <a:ea typeface="DejaVu Sans"/>
              </a:rPr>
              <a:t>Qu’est ce qu’on y trouve   ?</a:t>
            </a:r>
            <a:endParaRPr lang="fr-FR" sz="4800" b="0" strike="noStrike" spc="-1">
              <a:solidFill>
                <a:srgbClr val="FFFFFF"/>
              </a:solidFill>
              <a:latin typeface="Arial"/>
            </a:endParaRPr>
          </a:p>
        </p:txBody>
      </p:sp>
      <p:sp>
        <p:nvSpPr>
          <p:cNvPr id="193" name="CustomShape 2"/>
          <p:cNvSpPr/>
          <p:nvPr/>
        </p:nvSpPr>
        <p:spPr>
          <a:xfrm>
            <a:off x="983520" y="1815840"/>
            <a:ext cx="10032840" cy="4889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228600" indent="-182160" defTabSz="914400">
              <a:lnSpc>
                <a:spcPct val="90000"/>
              </a:lnSpc>
              <a:spcBef>
                <a:spcPts val="1400"/>
              </a:spcBef>
              <a:buClr>
                <a:srgbClr val="418AB3"/>
              </a:buClr>
              <a:buSzPct val="80000"/>
              <a:buFont typeface="Corbel"/>
              <a:buChar char="•"/>
            </a:pPr>
            <a:r>
              <a:rPr lang="fr-FR" sz="3000" b="1" strike="noStrike" spc="-1">
                <a:solidFill>
                  <a:srgbClr val="CA06A0"/>
                </a:solidFill>
                <a:latin typeface="Corbel"/>
                <a:ea typeface="DejaVu Sans"/>
              </a:rPr>
              <a:t>Mes expériences ou activités d’engagement menées dans mon établissement ou en dehors</a:t>
            </a:r>
            <a:endParaRPr lang="fr-FR" sz="30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000" b="1" strike="noStrike" spc="-1">
                <a:solidFill>
                  <a:srgbClr val="418AB3"/>
                </a:solidFill>
                <a:latin typeface="Corbel"/>
                <a:ea typeface="DejaVu Sans"/>
              </a:rPr>
              <a:t>Mes activités péri- ou extra-scolaires</a:t>
            </a:r>
            <a:endParaRPr lang="fr-FR" sz="30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000" b="1" strike="noStrike" spc="-1">
                <a:solidFill>
                  <a:srgbClr val="009900"/>
                </a:solidFill>
                <a:latin typeface="Corbel"/>
                <a:ea typeface="DejaVu Sans"/>
              </a:rPr>
              <a:t>Service civique ou SNU </a:t>
            </a:r>
            <a:endParaRPr lang="fr-FR" sz="30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000" b="1" strike="noStrike" spc="-1">
                <a:solidFill>
                  <a:srgbClr val="B86D00"/>
                </a:solidFill>
                <a:latin typeface="Corbel"/>
                <a:ea typeface="DejaVu Sans"/>
              </a:rPr>
              <a:t>Cordées de la réussite</a:t>
            </a:r>
            <a:endParaRPr lang="fr-FR" sz="30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000" b="1" strike="noStrike" spc="-1">
                <a:solidFill>
                  <a:srgbClr val="FF3300"/>
                </a:solidFill>
                <a:latin typeface="Corbel"/>
                <a:ea typeface="DejaVu Sans"/>
              </a:rPr>
              <a:t>Mes stages ou mes emplois</a:t>
            </a:r>
            <a:endParaRPr lang="fr-FR" sz="30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000" b="1" strike="noStrike" spc="-1">
                <a:solidFill>
                  <a:srgbClr val="204559"/>
                </a:solidFill>
                <a:latin typeface="Corbel"/>
                <a:ea typeface="DejaVu Sans"/>
              </a:rPr>
              <a:t>Mes pratiques culturelles ou sportives</a:t>
            </a:r>
            <a:endParaRPr lang="fr-FR" sz="30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000" b="1" strike="noStrike" spc="-1">
                <a:solidFill>
                  <a:srgbClr val="AB3C19"/>
                </a:solidFill>
                <a:latin typeface="Corbel"/>
                <a:ea typeface="DejaVu Sans"/>
              </a:rPr>
              <a:t>Si j’ai participé à des concours</a:t>
            </a:r>
            <a:endParaRPr lang="fr-FR" sz="3000" b="0" strike="noStrike" spc="-1">
              <a:solidFill>
                <a:srgbClr val="FFFFFF"/>
              </a:solidFill>
              <a:latin typeface="Arial"/>
            </a:endParaRPr>
          </a:p>
          <a:p>
            <a:pPr defTabSz="914400">
              <a:lnSpc>
                <a:spcPct val="90000"/>
              </a:lnSpc>
              <a:spcBef>
                <a:spcPts val="1400"/>
              </a:spcBef>
            </a:pPr>
            <a:endParaRPr lang="fr-FR" sz="3000" b="0" strike="noStrike" spc="-1">
              <a:solidFill>
                <a:srgbClr val="FFFFFF"/>
              </a:solidFill>
              <a:latin typeface="Arial"/>
            </a:endParaRPr>
          </a:p>
        </p:txBody>
      </p:sp>
      <p:pic>
        <p:nvPicPr>
          <p:cNvPr id="194" name="Image 5"/>
          <p:cNvPicPr/>
          <p:nvPr/>
        </p:nvPicPr>
        <p:blipFill>
          <a:blip r:embed="rId2"/>
          <a:stretch/>
        </p:blipFill>
        <p:spPr>
          <a:xfrm rot="16411200">
            <a:off x="8710920" y="535680"/>
            <a:ext cx="1395000" cy="140508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9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9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9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19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19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19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CustomShape 1"/>
          <p:cNvSpPr/>
          <p:nvPr/>
        </p:nvSpPr>
        <p:spPr>
          <a:xfrm>
            <a:off x="3603600" y="693720"/>
            <a:ext cx="6384960" cy="1355400"/>
          </a:xfrm>
          <a:prstGeom prst="rect">
            <a:avLst/>
          </a:prstGeom>
          <a:noFill/>
          <a:ln w="38100">
            <a:solidFill>
              <a:srgbClr val="FF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ct val="90000"/>
              </a:lnSpc>
            </a:pPr>
            <a:r>
              <a:rPr lang="fr-FR" sz="4800" b="1" strike="noStrike" spc="-1">
                <a:solidFill>
                  <a:srgbClr val="418AB3"/>
                </a:solidFill>
                <a:latin typeface="Corbel"/>
                <a:ea typeface="DejaVu Sans"/>
              </a:rPr>
              <a:t>Oui, mais comment</a:t>
            </a:r>
            <a:r>
              <a:rPr lang="fr-FR" sz="4400" b="1" strike="noStrike" spc="-1">
                <a:solidFill>
                  <a:srgbClr val="418AB3"/>
                </a:solidFill>
                <a:latin typeface="Corbel"/>
                <a:ea typeface="DejaVu Sans"/>
              </a:rPr>
              <a:t>?</a:t>
            </a:r>
            <a:endParaRPr lang="fr-FR" sz="4400" b="0" strike="noStrike" spc="-1">
              <a:solidFill>
                <a:srgbClr val="FFFFFF"/>
              </a:solidFill>
              <a:latin typeface="Arial"/>
            </a:endParaRPr>
          </a:p>
        </p:txBody>
      </p:sp>
      <p:sp>
        <p:nvSpPr>
          <p:cNvPr id="196" name="CustomShape 2"/>
          <p:cNvSpPr/>
          <p:nvPr/>
        </p:nvSpPr>
        <p:spPr>
          <a:xfrm>
            <a:off x="1144440" y="2447640"/>
            <a:ext cx="9871920" cy="163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228600" indent="-182160" defTabSz="914400">
              <a:lnSpc>
                <a:spcPct val="90000"/>
              </a:lnSpc>
              <a:spcBef>
                <a:spcPts val="1400"/>
              </a:spcBef>
              <a:buClr>
                <a:srgbClr val="418AB3"/>
              </a:buClr>
              <a:buSzPct val="80000"/>
              <a:buFont typeface="Corbel"/>
              <a:buChar char="•"/>
            </a:pPr>
            <a:r>
              <a:rPr lang="fr-FR" sz="3200" b="1" strike="noStrike" spc="-1">
                <a:solidFill>
                  <a:srgbClr val="CA06A0"/>
                </a:solidFill>
                <a:latin typeface="Corbel"/>
                <a:ea typeface="DejaVu Sans"/>
              </a:rPr>
              <a:t>Je dois décrire (déf: Représenter dans son ensemble, par écrit ou à l’oral)</a:t>
            </a:r>
            <a:endParaRPr lang="fr-FR" sz="32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200" b="1" strike="noStrike" spc="-1">
                <a:solidFill>
                  <a:srgbClr val="AB3C19"/>
                </a:solidFill>
                <a:latin typeface="Corbel"/>
                <a:ea typeface="DejaVu Sans"/>
              </a:rPr>
              <a:t>1500 caractères maximum par rubrique</a:t>
            </a:r>
            <a:endParaRPr lang="fr-FR" sz="3200" b="0" strike="noStrike" spc="-1">
              <a:solidFill>
                <a:srgbClr val="FFFFFF"/>
              </a:solidFill>
              <a:latin typeface="Arial"/>
            </a:endParaRPr>
          </a:p>
          <a:p>
            <a:pPr marL="228600" indent="-182160" defTabSz="914400">
              <a:lnSpc>
                <a:spcPct val="90000"/>
              </a:lnSpc>
              <a:spcBef>
                <a:spcPts val="1400"/>
              </a:spcBef>
              <a:buClr>
                <a:srgbClr val="418AB3"/>
              </a:buClr>
              <a:buSzPct val="80000"/>
              <a:buFont typeface="Corbel"/>
              <a:buChar char="•"/>
            </a:pPr>
            <a:r>
              <a:rPr lang="fr-FR" sz="3200" b="1" strike="noStrike" spc="-1">
                <a:solidFill>
                  <a:srgbClr val="009900"/>
                </a:solidFill>
                <a:latin typeface="Corbel"/>
                <a:ea typeface="DejaVu Sans"/>
              </a:rPr>
              <a:t>Je dois mentionner mes diplômes, attestations et certifications obtenus</a:t>
            </a:r>
            <a:endParaRPr lang="fr-FR" sz="3200" b="0" strike="noStrike" spc="-1">
              <a:solidFill>
                <a:srgbClr val="FFFFFF"/>
              </a:solidFill>
              <a:latin typeface="Arial"/>
            </a:endParaRPr>
          </a:p>
        </p:txBody>
      </p:sp>
      <p:pic>
        <p:nvPicPr>
          <p:cNvPr id="197" name="Picture 2" descr="J'ai une question"/>
          <p:cNvPicPr/>
          <p:nvPr/>
        </p:nvPicPr>
        <p:blipFill>
          <a:blip r:embed="rId2"/>
          <a:stretch/>
        </p:blipFill>
        <p:spPr>
          <a:xfrm>
            <a:off x="1906920" y="693720"/>
            <a:ext cx="1123920" cy="1123920"/>
          </a:xfrm>
          <a:prstGeom prst="rect">
            <a:avLst/>
          </a:prstGeom>
          <a:ln w="0">
            <a:noFill/>
          </a:ln>
        </p:spPr>
      </p:pic>
      <p:sp>
        <p:nvSpPr>
          <p:cNvPr id="198" name="CustomShape 3"/>
          <p:cNvSpPr/>
          <p:nvPr/>
        </p:nvSpPr>
        <p:spPr>
          <a:xfrm>
            <a:off x="512640" y="5519160"/>
            <a:ext cx="11110680" cy="1065240"/>
          </a:xfrm>
          <a:prstGeom prst="rect">
            <a:avLst/>
          </a:prstGeom>
          <a:solidFill>
            <a:srgbClr val="FFFF00"/>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3200" b="1" strike="noStrike" spc="-1">
                <a:solidFill>
                  <a:srgbClr val="000000"/>
                </a:solidFill>
                <a:latin typeface="Corbel"/>
                <a:ea typeface="DejaVu Sans"/>
              </a:rPr>
              <a:t>Note:</a:t>
            </a:r>
            <a:r>
              <a:rPr lang="fr-FR" sz="3200" b="1" strike="noStrike" spc="-1">
                <a:solidFill>
                  <a:srgbClr val="FF0000"/>
                </a:solidFill>
                <a:latin typeface="Corbel"/>
                <a:ea typeface="DejaVu Sans"/>
              </a:rPr>
              <a:t> </a:t>
            </a:r>
            <a:r>
              <a:rPr lang="fr-FR" sz="3200" b="1" strike="noStrike" spc="-1">
                <a:solidFill>
                  <a:srgbClr val="000000"/>
                </a:solidFill>
                <a:latin typeface="Corbel"/>
                <a:ea typeface="DejaVu Sans"/>
              </a:rPr>
              <a:t>Toutes mes expériences comptent et peuvent être citées</a:t>
            </a:r>
            <a:endParaRPr lang="fr-FR" sz="3200" b="0" strike="noStrike" spc="-1">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9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9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CustomShape 1"/>
          <p:cNvSpPr/>
          <p:nvPr/>
        </p:nvSpPr>
        <p:spPr>
          <a:xfrm>
            <a:off x="1399320" y="429480"/>
            <a:ext cx="9267840" cy="1065960"/>
          </a:xfrm>
          <a:prstGeom prst="rect">
            <a:avLst/>
          </a:prstGeom>
          <a:noFill/>
          <a:ln w="38100">
            <a:solidFill>
              <a:srgbClr val="FF33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90000"/>
              </a:lnSpc>
            </a:pPr>
            <a:r>
              <a:rPr lang="fr-FR" sz="4800" b="1" strike="noStrike" spc="-1">
                <a:solidFill>
                  <a:srgbClr val="418AB3"/>
                </a:solidFill>
                <a:latin typeface="Corbel"/>
                <a:ea typeface="DejaVu Sans"/>
              </a:rPr>
              <a:t>Comment insérer des documents ?</a:t>
            </a:r>
            <a:endParaRPr lang="fr-FR" sz="4800" b="0" strike="noStrike" spc="-1">
              <a:solidFill>
                <a:srgbClr val="FFFFFF"/>
              </a:solidFill>
              <a:latin typeface="Arial"/>
            </a:endParaRPr>
          </a:p>
        </p:txBody>
      </p:sp>
      <p:sp>
        <p:nvSpPr>
          <p:cNvPr id="200" name="CustomShape 2"/>
          <p:cNvSpPr/>
          <p:nvPr/>
        </p:nvSpPr>
        <p:spPr>
          <a:xfrm>
            <a:off x="983520" y="1787400"/>
            <a:ext cx="10032840" cy="4917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marL="228600" indent="-182160" algn="just" defTabSz="914400">
              <a:lnSpc>
                <a:spcPct val="90000"/>
              </a:lnSpc>
              <a:spcBef>
                <a:spcPts val="1400"/>
              </a:spcBef>
              <a:buClr>
                <a:srgbClr val="418AB3"/>
              </a:buClr>
              <a:buSzPct val="80000"/>
              <a:buFont typeface="Corbel"/>
              <a:buChar char="•"/>
            </a:pPr>
            <a:r>
              <a:rPr lang="fr-FR" sz="3000" b="1" strike="noStrike" spc="-1">
                <a:solidFill>
                  <a:srgbClr val="FF0000"/>
                </a:solidFill>
                <a:latin typeface="Corbel"/>
                <a:ea typeface="DejaVu Sans"/>
              </a:rPr>
              <a:t>Connectez-vous à votre boîte gmail</a:t>
            </a:r>
            <a:endParaRPr lang="fr-FR" sz="3000" b="0" strike="noStrike" spc="-1">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lang="fr-FR" sz="3000" b="1" strike="noStrike" spc="-1">
                <a:solidFill>
                  <a:srgbClr val="7030A0"/>
                </a:solidFill>
                <a:latin typeface="Corbel"/>
                <a:ea typeface="DejaVu Sans"/>
              </a:rPr>
              <a:t>Allez dans google drive</a:t>
            </a:r>
            <a:endParaRPr lang="fr-FR" sz="3000" b="0" strike="noStrike" spc="-1">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lang="fr-FR" sz="3000" b="1" strike="noStrike" spc="-1">
                <a:solidFill>
                  <a:srgbClr val="009900"/>
                </a:solidFill>
                <a:latin typeface="Corbel"/>
                <a:ea typeface="DejaVu Sans"/>
              </a:rPr>
              <a:t>Créez un dossier « PARCOURSUP »</a:t>
            </a:r>
            <a:endParaRPr lang="fr-FR" sz="3000" b="0" strike="noStrike" spc="-1">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lang="fr-FR" sz="3000" b="1" strike="noStrike" spc="-1">
                <a:solidFill>
                  <a:srgbClr val="002060"/>
                </a:solidFill>
                <a:latin typeface="Corbel"/>
                <a:ea typeface="DejaVu Sans"/>
              </a:rPr>
              <a:t>Insérez les documents (attestations…) convertis en PDF</a:t>
            </a:r>
            <a:endParaRPr lang="fr-FR" sz="3000" b="0" strike="noStrike" spc="-1">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lang="fr-FR" sz="3000" b="1" strike="noStrike" spc="-1">
                <a:solidFill>
                  <a:srgbClr val="FF3300"/>
                </a:solidFill>
                <a:latin typeface="Corbel"/>
                <a:ea typeface="DejaVu Sans"/>
              </a:rPr>
              <a:t>Créez un lien « partagé par tous »</a:t>
            </a:r>
            <a:endParaRPr lang="fr-FR" sz="3000" b="0" strike="noStrike" spc="-1">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lang="fr-FR" sz="3000" b="1" strike="noStrike" spc="-1">
                <a:solidFill>
                  <a:srgbClr val="CA06A0"/>
                </a:solidFill>
                <a:latin typeface="Corbel"/>
                <a:ea typeface="DejaVu Sans"/>
              </a:rPr>
              <a:t>Copiez ce lien</a:t>
            </a:r>
            <a:endParaRPr lang="fr-FR" sz="3000" b="0" strike="noStrike" spc="-1">
              <a:solidFill>
                <a:srgbClr val="FFFFFF"/>
              </a:solidFill>
              <a:latin typeface="Arial"/>
            </a:endParaRPr>
          </a:p>
          <a:p>
            <a:pPr marL="228600" indent="-182160" algn="just" defTabSz="914400">
              <a:lnSpc>
                <a:spcPct val="90000"/>
              </a:lnSpc>
              <a:spcBef>
                <a:spcPts val="1400"/>
              </a:spcBef>
              <a:buClr>
                <a:srgbClr val="418AB3"/>
              </a:buClr>
              <a:buSzPct val="80000"/>
              <a:buFont typeface="Corbel"/>
              <a:buChar char="•"/>
            </a:pPr>
            <a:r>
              <a:rPr lang="fr-FR" sz="3000" b="1" strike="noStrike" spc="-1">
                <a:solidFill>
                  <a:srgbClr val="3603B5"/>
                </a:solidFill>
                <a:latin typeface="Corbel"/>
                <a:ea typeface="DejaVu Sans"/>
              </a:rPr>
              <a:t>Collez ce lien soit dans la rubrique « Centres d’intérêts et activités », soit dans vos lettres de motivation, soit dans la rubrique « scolarité » .</a:t>
            </a:r>
            <a:endParaRPr lang="fr-FR" sz="3000" b="0" strike="noStrike" spc="-1">
              <a:solidFill>
                <a:srgbClr val="FFFFFF"/>
              </a:solidFill>
              <a:latin typeface="Arial"/>
            </a:endParaRPr>
          </a:p>
          <a:p>
            <a:pPr algn="just" defTabSz="914400">
              <a:lnSpc>
                <a:spcPct val="90000"/>
              </a:lnSpc>
              <a:spcBef>
                <a:spcPts val="1400"/>
              </a:spcBef>
            </a:pPr>
            <a:endParaRPr lang="fr-FR" sz="3000" b="0" strike="noStrike" spc="-1">
              <a:solidFill>
                <a:srgbClr val="FFFFFF"/>
              </a:solidFill>
              <a:latin typeface="Arial"/>
            </a:endParaRPr>
          </a:p>
        </p:txBody>
      </p:sp>
      <p:pic>
        <p:nvPicPr>
          <p:cNvPr id="201" name="Image 1_0"/>
          <p:cNvPicPr/>
          <p:nvPr/>
        </p:nvPicPr>
        <p:blipFill>
          <a:blip r:embed="rId2"/>
          <a:stretch/>
        </p:blipFill>
        <p:spPr>
          <a:xfrm>
            <a:off x="9347400" y="1787400"/>
            <a:ext cx="1668960" cy="16689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0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0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20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20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20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20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20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CustomShape 1"/>
          <p:cNvSpPr/>
          <p:nvPr/>
        </p:nvSpPr>
        <p:spPr>
          <a:xfrm>
            <a:off x="3575520" y="360000"/>
            <a:ext cx="5156280" cy="899640"/>
          </a:xfrm>
          <a:prstGeom prst="rect">
            <a:avLst/>
          </a:prstGeom>
          <a:noFill/>
          <a:ln w="38100">
            <a:solidFill>
              <a:srgbClr val="FF33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defTabSz="914400">
              <a:lnSpc>
                <a:spcPct val="90000"/>
              </a:lnSpc>
            </a:pPr>
            <a:r>
              <a:rPr lang="fr-FR" sz="4400" b="1" strike="noStrike" spc="-1">
                <a:solidFill>
                  <a:srgbClr val="418AB3"/>
                </a:solidFill>
                <a:latin typeface="Corbel"/>
                <a:ea typeface="DejaVu Sans"/>
              </a:rPr>
              <a:t>Quelques Précisions</a:t>
            </a:r>
            <a:endParaRPr lang="fr-FR" sz="4400" b="0" strike="noStrike" spc="-1">
              <a:solidFill>
                <a:srgbClr val="FFFFFF"/>
              </a:solidFill>
              <a:latin typeface="Arial"/>
            </a:endParaRPr>
          </a:p>
        </p:txBody>
      </p:sp>
      <p:sp>
        <p:nvSpPr>
          <p:cNvPr id="203" name="CustomShape 2"/>
          <p:cNvSpPr/>
          <p:nvPr/>
        </p:nvSpPr>
        <p:spPr>
          <a:xfrm>
            <a:off x="1375560" y="1440000"/>
            <a:ext cx="6795000" cy="884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5720" defTabSz="914400">
              <a:lnSpc>
                <a:spcPct val="90000"/>
              </a:lnSpc>
              <a:spcBef>
                <a:spcPts val="1400"/>
              </a:spcBef>
              <a:tabLst>
                <a:tab pos="0" algn="l"/>
              </a:tabLst>
            </a:pPr>
            <a:r>
              <a:rPr lang="fr-FR" sz="3200" b="1" strike="noStrike" spc="-1">
                <a:solidFill>
                  <a:srgbClr val="FF0000"/>
                </a:solidFill>
                <a:latin typeface="Corbel"/>
                <a:ea typeface="DejaVu Sans"/>
              </a:rPr>
              <a:t>Ce qui m’est demandé par rubrique:</a:t>
            </a:r>
            <a:endParaRPr lang="fr-FR" sz="3200" b="0" strike="noStrike" spc="-1">
              <a:solidFill>
                <a:srgbClr val="FFFFFF"/>
              </a:solidFill>
              <a:latin typeface="Arial"/>
            </a:endParaRPr>
          </a:p>
        </p:txBody>
      </p:sp>
      <p:sp>
        <p:nvSpPr>
          <p:cNvPr id="204" name="CustomShape 3"/>
          <p:cNvSpPr/>
          <p:nvPr/>
        </p:nvSpPr>
        <p:spPr>
          <a:xfrm>
            <a:off x="284760" y="2160000"/>
            <a:ext cx="5672160" cy="455400"/>
          </a:xfrm>
          <a:prstGeom prst="rect">
            <a:avLst/>
          </a:prstGeom>
          <a:solidFill>
            <a:schemeClr val="accent1">
              <a:lumMod val="60000"/>
              <a:lumOff val="40000"/>
            </a:schemeClr>
          </a:solidFill>
          <a:ln w="28575">
            <a:solidFill>
              <a:srgbClr val="3603B5"/>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400" b="0" strike="noStrike" spc="-1">
                <a:solidFill>
                  <a:srgbClr val="000000"/>
                </a:solidFill>
                <a:latin typeface="Corbel"/>
                <a:ea typeface="DejaVu Sans"/>
              </a:rPr>
              <a:t>Expériences d’encadrement ou d’animation</a:t>
            </a:r>
            <a:endParaRPr lang="fr-FR" sz="2400" b="0" strike="noStrike" spc="-1">
              <a:solidFill>
                <a:srgbClr val="000000"/>
              </a:solidFill>
              <a:latin typeface="Arial"/>
            </a:endParaRPr>
          </a:p>
        </p:txBody>
      </p:sp>
      <p:pic>
        <p:nvPicPr>
          <p:cNvPr id="205" name="Image 5_0"/>
          <p:cNvPicPr/>
          <p:nvPr/>
        </p:nvPicPr>
        <p:blipFill>
          <a:blip r:embed="rId2"/>
          <a:stretch/>
        </p:blipFill>
        <p:spPr>
          <a:xfrm>
            <a:off x="10260000" y="540000"/>
            <a:ext cx="767160" cy="1235520"/>
          </a:xfrm>
          <a:prstGeom prst="rect">
            <a:avLst/>
          </a:prstGeom>
          <a:ln w="38100">
            <a:solidFill>
              <a:srgbClr val="000000"/>
            </a:solidFill>
            <a:round/>
          </a:ln>
        </p:spPr>
      </p:pic>
      <p:sp>
        <p:nvSpPr>
          <p:cNvPr id="206" name="CustomShape 4"/>
          <p:cNvSpPr/>
          <p:nvPr/>
        </p:nvSpPr>
        <p:spPr>
          <a:xfrm>
            <a:off x="6533640" y="2160000"/>
            <a:ext cx="507924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000" b="1" strike="noStrike" spc="-1">
                <a:solidFill>
                  <a:srgbClr val="000000"/>
                </a:solidFill>
                <a:latin typeface="Corbel"/>
                <a:ea typeface="DejaVu Sans"/>
              </a:rPr>
              <a:t>Décrire en valorisant les qualités acquises</a:t>
            </a:r>
            <a:endParaRPr lang="fr-FR" sz="2000" b="0" strike="noStrike" spc="-1">
              <a:solidFill>
                <a:srgbClr val="FFFFFF"/>
              </a:solidFill>
              <a:latin typeface="Arial"/>
            </a:endParaRPr>
          </a:p>
        </p:txBody>
      </p:sp>
      <p:sp>
        <p:nvSpPr>
          <p:cNvPr id="207" name="CustomShape 5"/>
          <p:cNvSpPr/>
          <p:nvPr/>
        </p:nvSpPr>
        <p:spPr>
          <a:xfrm>
            <a:off x="284760" y="3060000"/>
            <a:ext cx="3315960" cy="455400"/>
          </a:xfrm>
          <a:prstGeom prst="rect">
            <a:avLst/>
          </a:prstGeom>
          <a:solidFill>
            <a:schemeClr val="accent2">
              <a:lumMod val="60000"/>
              <a:lumOff val="40000"/>
            </a:schemeClr>
          </a:solidFill>
          <a:ln w="28575">
            <a:solidFill>
              <a:srgbClr val="009900"/>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400" b="0" strike="noStrike" spc="-1">
                <a:solidFill>
                  <a:srgbClr val="000000"/>
                </a:solidFill>
                <a:latin typeface="Corbel"/>
                <a:ea typeface="DejaVu Sans"/>
              </a:rPr>
              <a:t>Engagement</a:t>
            </a:r>
            <a:r>
              <a:rPr lang="fr-FR" sz="2000" b="0" strike="noStrike" spc="-1">
                <a:solidFill>
                  <a:srgbClr val="000000"/>
                </a:solidFill>
                <a:latin typeface="Corbel"/>
                <a:ea typeface="DejaVu Sans"/>
              </a:rPr>
              <a:t> </a:t>
            </a:r>
            <a:r>
              <a:rPr lang="fr-FR" sz="2400" b="0" strike="noStrike" spc="-1">
                <a:solidFill>
                  <a:srgbClr val="000000"/>
                </a:solidFill>
                <a:latin typeface="Corbel"/>
                <a:ea typeface="DejaVu Sans"/>
              </a:rPr>
              <a:t>citoyen</a:t>
            </a:r>
            <a:endParaRPr lang="fr-FR" sz="2400" b="0" strike="noStrike" spc="-1">
              <a:solidFill>
                <a:srgbClr val="000000"/>
              </a:solidFill>
              <a:latin typeface="Arial"/>
            </a:endParaRPr>
          </a:p>
        </p:txBody>
      </p:sp>
      <p:sp>
        <p:nvSpPr>
          <p:cNvPr id="208" name="CustomShape 6"/>
          <p:cNvSpPr/>
          <p:nvPr/>
        </p:nvSpPr>
        <p:spPr>
          <a:xfrm>
            <a:off x="4287240" y="2880000"/>
            <a:ext cx="407160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000" b="1" strike="noStrike" spc="-1">
                <a:solidFill>
                  <a:srgbClr val="000000"/>
                </a:solidFill>
                <a:latin typeface="Corbel"/>
                <a:ea typeface="DejaVu Sans"/>
              </a:rPr>
              <a:t>Engagement citoyen ou bénévole</a:t>
            </a:r>
            <a:endParaRPr lang="fr-FR" sz="2000" b="0" strike="noStrike" spc="-1">
              <a:solidFill>
                <a:srgbClr val="FFFFFF"/>
              </a:solidFill>
              <a:latin typeface="Arial"/>
            </a:endParaRPr>
          </a:p>
        </p:txBody>
      </p:sp>
      <p:sp>
        <p:nvSpPr>
          <p:cNvPr id="209" name="CustomShape 7"/>
          <p:cNvSpPr/>
          <p:nvPr/>
        </p:nvSpPr>
        <p:spPr>
          <a:xfrm>
            <a:off x="284760" y="4140000"/>
            <a:ext cx="3556080" cy="455400"/>
          </a:xfrm>
          <a:prstGeom prst="rect">
            <a:avLst/>
          </a:prstGeom>
          <a:solidFill>
            <a:schemeClr val="accent3">
              <a:lumMod val="60000"/>
              <a:lumOff val="40000"/>
            </a:schemeClr>
          </a:solidFill>
          <a:ln w="28575">
            <a:solidFill>
              <a:srgbClr val="F69200">
                <a:lumMod val="75000"/>
              </a:srgbClr>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400" b="0" strike="noStrike" spc="-1">
                <a:solidFill>
                  <a:srgbClr val="000000"/>
                </a:solidFill>
                <a:latin typeface="Corbel"/>
                <a:ea typeface="DejaVu Sans"/>
              </a:rPr>
              <a:t>Expérience</a:t>
            </a:r>
            <a:r>
              <a:rPr lang="fr-FR" sz="2000" b="0" strike="noStrike" spc="-1">
                <a:solidFill>
                  <a:srgbClr val="000000"/>
                </a:solidFill>
                <a:latin typeface="Corbel"/>
                <a:ea typeface="DejaVu Sans"/>
              </a:rPr>
              <a:t> </a:t>
            </a:r>
            <a:r>
              <a:rPr lang="fr-FR" sz="2400" b="0" strike="noStrike" spc="-1">
                <a:solidFill>
                  <a:srgbClr val="000000"/>
                </a:solidFill>
                <a:latin typeface="Corbel"/>
                <a:ea typeface="DejaVu Sans"/>
              </a:rPr>
              <a:t>professionnelle</a:t>
            </a:r>
            <a:endParaRPr lang="fr-FR" sz="2400" b="0" strike="noStrike" spc="-1">
              <a:solidFill>
                <a:srgbClr val="000000"/>
              </a:solidFill>
              <a:latin typeface="Arial"/>
            </a:endParaRPr>
          </a:p>
        </p:txBody>
      </p:sp>
      <p:sp>
        <p:nvSpPr>
          <p:cNvPr id="210" name="CustomShape 8"/>
          <p:cNvSpPr/>
          <p:nvPr/>
        </p:nvSpPr>
        <p:spPr>
          <a:xfrm>
            <a:off x="284760" y="5220000"/>
            <a:ext cx="3315960" cy="455400"/>
          </a:xfrm>
          <a:prstGeom prst="rect">
            <a:avLst/>
          </a:prstGeom>
          <a:solidFill>
            <a:schemeClr val="accent6">
              <a:lumMod val="60000"/>
              <a:lumOff val="40000"/>
            </a:schemeClr>
          </a:solidFill>
          <a:ln w="28575">
            <a:solidFill>
              <a:srgbClr val="DF5327">
                <a:lumMod val="75000"/>
              </a:srgbClr>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400" b="0" strike="noStrike" spc="-1">
                <a:solidFill>
                  <a:srgbClr val="000000"/>
                </a:solidFill>
                <a:latin typeface="Corbel"/>
                <a:ea typeface="DejaVu Sans"/>
              </a:rPr>
              <a:t>Ouverture au monde</a:t>
            </a:r>
            <a:endParaRPr lang="fr-FR" sz="2400" b="0" strike="noStrike" spc="-1">
              <a:solidFill>
                <a:srgbClr val="000000"/>
              </a:solidFill>
              <a:latin typeface="Arial"/>
            </a:endParaRPr>
          </a:p>
        </p:txBody>
      </p:sp>
      <p:sp>
        <p:nvSpPr>
          <p:cNvPr id="211" name="CustomShape 9"/>
          <p:cNvSpPr/>
          <p:nvPr/>
        </p:nvSpPr>
        <p:spPr>
          <a:xfrm>
            <a:off x="4323600" y="3995280"/>
            <a:ext cx="206424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000" b="1" strike="noStrike" spc="-1">
                <a:solidFill>
                  <a:srgbClr val="000000"/>
                </a:solidFill>
                <a:latin typeface="Corbel"/>
                <a:ea typeface="DejaVu Sans"/>
              </a:rPr>
              <a:t>Être précis</a:t>
            </a:r>
            <a:endParaRPr lang="fr-FR" sz="2000" b="0" strike="noStrike" spc="-1">
              <a:solidFill>
                <a:srgbClr val="FFFFFF"/>
              </a:solidFill>
              <a:latin typeface="Arial"/>
            </a:endParaRPr>
          </a:p>
        </p:txBody>
      </p:sp>
      <p:sp>
        <p:nvSpPr>
          <p:cNvPr id="212" name="CustomShape 10"/>
          <p:cNvSpPr/>
          <p:nvPr/>
        </p:nvSpPr>
        <p:spPr>
          <a:xfrm>
            <a:off x="4330800" y="4320000"/>
            <a:ext cx="862236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000" b="1" strike="noStrike" spc="-1">
                <a:solidFill>
                  <a:srgbClr val="000000"/>
                </a:solidFill>
                <a:latin typeface="Corbel"/>
                <a:ea typeface="DejaVu Sans"/>
              </a:rPr>
              <a:t>Expériences pro/stages</a:t>
            </a:r>
            <a:endParaRPr lang="fr-FR" sz="2000" b="0" strike="noStrike" spc="-1">
              <a:solidFill>
                <a:srgbClr val="FFFFFF"/>
              </a:solidFill>
              <a:latin typeface="Arial"/>
            </a:endParaRPr>
          </a:p>
        </p:txBody>
      </p:sp>
      <p:sp>
        <p:nvSpPr>
          <p:cNvPr id="213" name="CustomShape 11"/>
          <p:cNvSpPr/>
          <p:nvPr/>
        </p:nvSpPr>
        <p:spPr>
          <a:xfrm>
            <a:off x="4102920" y="5059800"/>
            <a:ext cx="7776720" cy="699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800" b="1" strike="noStrike" spc="-1">
                <a:solidFill>
                  <a:srgbClr val="000000"/>
                </a:solidFill>
                <a:latin typeface="Corbel"/>
                <a:ea typeface="DejaVu Sans"/>
              </a:rPr>
              <a:t>   </a:t>
            </a:r>
            <a:r>
              <a:rPr lang="fr-FR" sz="2000" b="1" strike="noStrike" spc="-1">
                <a:solidFill>
                  <a:srgbClr val="000000"/>
                </a:solidFill>
                <a:latin typeface="Corbel"/>
                <a:ea typeface="DejaVu Sans"/>
              </a:rPr>
              <a:t>Préciser pratiques sportives ou culturelles et/ou parcours spécifiques    suivis   (cordées de la réussite, parcours d’excellence</a:t>
            </a:r>
            <a:r>
              <a:rPr lang="fr-FR" sz="1800" b="1" strike="noStrike" spc="-1">
                <a:solidFill>
                  <a:srgbClr val="000000"/>
                </a:solidFill>
                <a:latin typeface="Corbel"/>
                <a:ea typeface="DejaVu Sans"/>
              </a:rPr>
              <a:t>)</a:t>
            </a:r>
            <a:endParaRPr lang="fr-FR" sz="1800" b="0" strike="noStrike" spc="-1">
              <a:solidFill>
                <a:srgbClr val="FFFFFF"/>
              </a:solidFill>
              <a:latin typeface="Arial"/>
            </a:endParaRPr>
          </a:p>
        </p:txBody>
      </p:sp>
      <p:sp>
        <p:nvSpPr>
          <p:cNvPr id="214" name="CustomShape 12"/>
          <p:cNvSpPr/>
          <p:nvPr/>
        </p:nvSpPr>
        <p:spPr>
          <a:xfrm>
            <a:off x="4082040" y="3240000"/>
            <a:ext cx="563760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000" b="1" strike="noStrike" spc="-1">
                <a:solidFill>
                  <a:srgbClr val="000000"/>
                </a:solidFill>
                <a:latin typeface="Corbel"/>
                <a:ea typeface="DejaVu Sans"/>
              </a:rPr>
              <a:t>    Association, établissement scolaire ou autre</a:t>
            </a:r>
            <a:endParaRPr lang="fr-FR" sz="2000" b="0" strike="noStrike" spc="-1">
              <a:solidFill>
                <a:srgbClr val="FFFFFF"/>
              </a:solidFill>
              <a:latin typeface="Arial"/>
            </a:endParaRPr>
          </a:p>
        </p:txBody>
      </p:sp>
      <p:sp>
        <p:nvSpPr>
          <p:cNvPr id="215" name="CustomShape 13"/>
          <p:cNvSpPr/>
          <p:nvPr/>
        </p:nvSpPr>
        <p:spPr>
          <a:xfrm>
            <a:off x="4323600" y="3600000"/>
            <a:ext cx="389628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000" b="1" strike="noStrike" spc="-1">
                <a:solidFill>
                  <a:srgbClr val="000000"/>
                </a:solidFill>
                <a:latin typeface="Corbel"/>
                <a:ea typeface="DejaVu Sans"/>
              </a:rPr>
              <a:t>Expliquer mes motivations</a:t>
            </a:r>
            <a:endParaRPr lang="fr-FR" sz="2000" b="0" strike="noStrike" spc="-1">
              <a:solidFill>
                <a:srgbClr val="FFFFFF"/>
              </a:solidFill>
              <a:latin typeface="Arial"/>
            </a:endParaRPr>
          </a:p>
        </p:txBody>
      </p:sp>
      <p:sp>
        <p:nvSpPr>
          <p:cNvPr id="216" name="CustomShape 14"/>
          <p:cNvSpPr/>
          <p:nvPr/>
        </p:nvSpPr>
        <p:spPr>
          <a:xfrm>
            <a:off x="4314240" y="4680000"/>
            <a:ext cx="385668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000" b="1" strike="noStrike" spc="-1">
                <a:solidFill>
                  <a:srgbClr val="000000"/>
                </a:solidFill>
                <a:latin typeface="Corbel"/>
                <a:ea typeface="DejaVu Sans"/>
              </a:rPr>
              <a:t>Stage depuis la 3</a:t>
            </a:r>
            <a:r>
              <a:rPr lang="fr-FR" sz="2000" b="1" strike="noStrike" spc="-1" baseline="30000">
                <a:solidFill>
                  <a:srgbClr val="000000"/>
                </a:solidFill>
                <a:latin typeface="Corbel"/>
                <a:ea typeface="DejaVu Sans"/>
              </a:rPr>
              <a:t>ème</a:t>
            </a:r>
            <a:r>
              <a:rPr lang="fr-FR" sz="2000" b="1" strike="noStrike" spc="-1">
                <a:solidFill>
                  <a:srgbClr val="000000"/>
                </a:solidFill>
                <a:latin typeface="Corbel"/>
                <a:ea typeface="DejaVu Sans"/>
              </a:rPr>
              <a:t> ou Jobs d’été</a:t>
            </a:r>
            <a:endParaRPr lang="fr-FR" sz="2000" b="0" strike="noStrike" spc="-1">
              <a:solidFill>
                <a:srgbClr val="FFFFFF"/>
              </a:solidFill>
              <a:latin typeface="Arial"/>
            </a:endParaRPr>
          </a:p>
        </p:txBody>
      </p:sp>
      <p:sp>
        <p:nvSpPr>
          <p:cNvPr id="217" name="CustomShape 15"/>
          <p:cNvSpPr/>
          <p:nvPr/>
        </p:nvSpPr>
        <p:spPr>
          <a:xfrm>
            <a:off x="4231800" y="5655600"/>
            <a:ext cx="6927840" cy="1004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2000" b="1" strike="noStrike" spc="-1">
                <a:solidFill>
                  <a:srgbClr val="000000"/>
                </a:solidFill>
                <a:latin typeface="Corbel"/>
                <a:ea typeface="DejaVu Sans"/>
              </a:rPr>
              <a:t>Langue étrangère non étudiée au lycée, séjours à l’étranger ou intérêt culture étrangère</a:t>
            </a:r>
            <a:endParaRPr lang="fr-FR" sz="2000" b="0" strike="noStrike" spc="-1">
              <a:solidFill>
                <a:srgbClr val="FFFFFF"/>
              </a:solidFill>
              <a:latin typeface="Arial"/>
            </a:endParaRPr>
          </a:p>
          <a:p>
            <a:pPr defTabSz="914400">
              <a:lnSpc>
                <a:spcPct val="100000"/>
              </a:lnSpc>
            </a:pPr>
            <a:r>
              <a:rPr lang="fr-FR" sz="2000" b="1" strike="noStrike" spc="-1">
                <a:solidFill>
                  <a:srgbClr val="000000"/>
                </a:solidFill>
                <a:latin typeface="Corbel"/>
                <a:ea typeface="DejaVu Sans"/>
              </a:rPr>
              <a:t>Démarches entreprises pour son orientation </a:t>
            </a:r>
            <a:endParaRPr lang="fr-FR" sz="2000" b="0" strike="noStrike" spc="-1">
              <a:solidFill>
                <a:srgbClr val="FFFFFF"/>
              </a:solidFill>
              <a:latin typeface="Arial"/>
            </a:endParaRPr>
          </a:p>
        </p:txBody>
      </p:sp>
      <p:sp>
        <p:nvSpPr>
          <p:cNvPr id="218" name="CustomShape 16"/>
          <p:cNvSpPr/>
          <p:nvPr/>
        </p:nvSpPr>
        <p:spPr>
          <a:xfrm>
            <a:off x="6120000" y="2421360"/>
            <a:ext cx="403920" cy="360"/>
          </a:xfrm>
          <a:custGeom>
            <a:avLst/>
            <a:gdLst>
              <a:gd name="textAreaLeft" fmla="*/ 0 w 403920"/>
              <a:gd name="textAreaRight" fmla="*/ 404280 w 403920"/>
              <a:gd name="textAreaTop" fmla="*/ 0 h 360"/>
              <a:gd name="textAreaBottom" fmla="*/ 720 h 360"/>
            </a:gdLst>
            <a:ahLst/>
            <a:cxnLst/>
            <a:rect l="textAreaLeft" t="textAreaTop" r="textAreaRight" b="textAreaBottom"/>
            <a:pathLst>
              <a:path w="21600" h="21600">
                <a:moveTo>
                  <a:pt x="0" y="0"/>
                </a:moveTo>
                <a:lnTo>
                  <a:pt x="21600" y="21600"/>
                </a:lnTo>
              </a:path>
            </a:pathLst>
          </a:custGeom>
          <a:noFill/>
          <a:ln w="38100">
            <a:solidFill>
              <a:srgbClr val="3603B5"/>
            </a:solidFill>
            <a:round/>
            <a:tailEnd type="triangle" w="med" len="med"/>
          </a:ln>
        </p:spPr>
        <p:style>
          <a:lnRef idx="1">
            <a:schemeClr val="accent1"/>
          </a:lnRef>
          <a:fillRef idx="0">
            <a:schemeClr val="accent1"/>
          </a:fillRef>
          <a:effectRef idx="0">
            <a:schemeClr val="accent1"/>
          </a:effectRef>
          <a:fontRef idx="minor"/>
        </p:style>
        <p:txBody>
          <a:bodyPr lIns="90000" tIns="-44280" rIns="90000" bIns="-44280" anchor="t">
            <a:noAutofit/>
          </a:bodyPr>
          <a:lstStyle/>
          <a:p>
            <a:endParaRPr lang="fr-FR" sz="1800" b="0" strike="noStrike" spc="-1">
              <a:solidFill>
                <a:srgbClr val="FFFFFF"/>
              </a:solidFill>
              <a:latin typeface="Arial"/>
            </a:endParaRPr>
          </a:p>
        </p:txBody>
      </p:sp>
      <p:sp>
        <p:nvSpPr>
          <p:cNvPr id="219" name="CustomShape 17"/>
          <p:cNvSpPr/>
          <p:nvPr/>
        </p:nvSpPr>
        <p:spPr>
          <a:xfrm flipV="1">
            <a:off x="3841560" y="3094200"/>
            <a:ext cx="368640" cy="156240"/>
          </a:xfrm>
          <a:custGeom>
            <a:avLst/>
            <a:gdLst>
              <a:gd name="textAreaLeft" fmla="*/ 0 w 368640"/>
              <a:gd name="textAreaRight" fmla="*/ 369000 w 368640"/>
              <a:gd name="textAreaTop" fmla="*/ 360 h 156240"/>
              <a:gd name="textAreaBottom" fmla="*/ 156960 h 156240"/>
            </a:gdLst>
            <a:ahLst/>
            <a:cxnLst/>
            <a:rect l="textAreaLeft" t="textAreaTop" r="textAreaRight" b="textAreaBottom"/>
            <a:pathLst>
              <a:path w="21600" h="21600">
                <a:moveTo>
                  <a:pt x="0" y="0"/>
                </a:moveTo>
                <a:lnTo>
                  <a:pt x="21600" y="21600"/>
                </a:lnTo>
              </a:path>
            </a:pathLst>
          </a:custGeom>
          <a:noFill/>
          <a:ln w="38100">
            <a:solidFill>
              <a:srgbClr val="009900"/>
            </a:solidFill>
            <a:round/>
            <a:tailEnd type="triangle" w="med" len="med"/>
          </a:ln>
        </p:spPr>
        <p:style>
          <a:lnRef idx="1">
            <a:schemeClr val="accent1"/>
          </a:lnRef>
          <a:fillRef idx="0">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220" name="CustomShape 18"/>
          <p:cNvSpPr/>
          <p:nvPr/>
        </p:nvSpPr>
        <p:spPr>
          <a:xfrm flipV="1">
            <a:off x="3780000" y="3418920"/>
            <a:ext cx="539640" cy="360"/>
          </a:xfrm>
          <a:custGeom>
            <a:avLst/>
            <a:gdLst>
              <a:gd name="textAreaLeft" fmla="*/ 0 w 539640"/>
              <a:gd name="textAreaRight" fmla="*/ 540000 w 539640"/>
              <a:gd name="textAreaTop" fmla="*/ -360 h 360"/>
              <a:gd name="textAreaBottom" fmla="*/ 360 h 360"/>
            </a:gdLst>
            <a:ahLst/>
            <a:cxnLst/>
            <a:rect l="textAreaLeft" t="textAreaTop" r="textAreaRight" b="textAreaBottom"/>
            <a:pathLst>
              <a:path w="21600" h="21600">
                <a:moveTo>
                  <a:pt x="0" y="0"/>
                </a:moveTo>
                <a:lnTo>
                  <a:pt x="21600" y="21600"/>
                </a:lnTo>
              </a:path>
            </a:pathLst>
          </a:custGeom>
          <a:noFill/>
          <a:ln w="38100">
            <a:solidFill>
              <a:srgbClr val="009900"/>
            </a:solidFill>
            <a:round/>
            <a:tailEnd type="triangle" w="med" len="med"/>
          </a:ln>
        </p:spPr>
        <p:style>
          <a:lnRef idx="1">
            <a:schemeClr val="accent1"/>
          </a:lnRef>
          <a:fillRef idx="0">
            <a:schemeClr val="accent1"/>
          </a:fillRef>
          <a:effectRef idx="0">
            <a:schemeClr val="accent1"/>
          </a:effectRef>
          <a:fontRef idx="minor"/>
        </p:style>
        <p:txBody>
          <a:bodyPr lIns="90000" tIns="-44280" rIns="90000" bIns="-44280" anchor="t">
            <a:noAutofit/>
          </a:bodyPr>
          <a:lstStyle/>
          <a:p>
            <a:endParaRPr lang="fr-FR" sz="1800" b="0" strike="noStrike" spc="-1">
              <a:solidFill>
                <a:srgbClr val="FFFFFF"/>
              </a:solidFill>
              <a:latin typeface="Arial"/>
            </a:endParaRPr>
          </a:p>
        </p:txBody>
      </p:sp>
      <p:sp>
        <p:nvSpPr>
          <p:cNvPr id="221" name="CustomShape 19"/>
          <p:cNvSpPr/>
          <p:nvPr/>
        </p:nvSpPr>
        <p:spPr>
          <a:xfrm>
            <a:off x="3841560" y="3600000"/>
            <a:ext cx="368640" cy="179640"/>
          </a:xfrm>
          <a:custGeom>
            <a:avLst/>
            <a:gdLst>
              <a:gd name="textAreaLeft" fmla="*/ 0 w 368640"/>
              <a:gd name="textAreaRight" fmla="*/ 369000 w 368640"/>
              <a:gd name="textAreaTop" fmla="*/ 0 h 179640"/>
              <a:gd name="textAreaBottom" fmla="*/ 180000 h 179640"/>
            </a:gdLst>
            <a:ahLst/>
            <a:cxnLst/>
            <a:rect l="textAreaLeft" t="textAreaTop" r="textAreaRight" b="textAreaBottom"/>
            <a:pathLst>
              <a:path w="21600" h="21600">
                <a:moveTo>
                  <a:pt x="0" y="0"/>
                </a:moveTo>
                <a:lnTo>
                  <a:pt x="21600" y="21600"/>
                </a:lnTo>
              </a:path>
            </a:pathLst>
          </a:custGeom>
          <a:noFill/>
          <a:ln w="38100">
            <a:solidFill>
              <a:srgbClr val="009900"/>
            </a:solidFill>
            <a:round/>
            <a:tailEnd type="triangle" w="med" len="med"/>
          </a:ln>
        </p:spPr>
        <p:style>
          <a:lnRef idx="1">
            <a:schemeClr val="accent1"/>
          </a:lnRef>
          <a:fillRef idx="0">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222" name="CustomShape 20"/>
          <p:cNvSpPr/>
          <p:nvPr/>
        </p:nvSpPr>
        <p:spPr>
          <a:xfrm flipV="1">
            <a:off x="3960000" y="4139280"/>
            <a:ext cx="363240" cy="179640"/>
          </a:xfrm>
          <a:custGeom>
            <a:avLst/>
            <a:gdLst>
              <a:gd name="textAreaLeft" fmla="*/ 0 w 363240"/>
              <a:gd name="textAreaRight" fmla="*/ 363600 w 363240"/>
              <a:gd name="textAreaTop" fmla="*/ -360 h 179640"/>
              <a:gd name="textAreaBottom" fmla="*/ 179640 h 179640"/>
            </a:gdLst>
            <a:ahLst/>
            <a:cxnLst/>
            <a:rect l="textAreaLeft" t="textAreaTop" r="textAreaRight" b="textAreaBottom"/>
            <a:pathLst>
              <a:path w="21600" h="21600">
                <a:moveTo>
                  <a:pt x="0" y="0"/>
                </a:moveTo>
                <a:lnTo>
                  <a:pt x="21600" y="21600"/>
                </a:lnTo>
              </a:path>
            </a:pathLst>
          </a:custGeom>
          <a:noFill/>
          <a:ln w="38100">
            <a:solidFill>
              <a:srgbClr val="F69200"/>
            </a:solidFill>
            <a:round/>
            <a:tailEnd type="triangle" w="med" len="med"/>
          </a:ln>
        </p:spPr>
        <p:style>
          <a:lnRef idx="1">
            <a:schemeClr val="accent1"/>
          </a:lnRef>
          <a:fillRef idx="0">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223" name="CustomShape 21"/>
          <p:cNvSpPr/>
          <p:nvPr/>
        </p:nvSpPr>
        <p:spPr>
          <a:xfrm flipV="1">
            <a:off x="3960000" y="4498560"/>
            <a:ext cx="362880" cy="360"/>
          </a:xfrm>
          <a:custGeom>
            <a:avLst/>
            <a:gdLst>
              <a:gd name="textAreaLeft" fmla="*/ 0 w 362880"/>
              <a:gd name="textAreaRight" fmla="*/ 363240 w 362880"/>
              <a:gd name="textAreaTop" fmla="*/ -360 h 360"/>
              <a:gd name="textAreaBottom" fmla="*/ 360 h 360"/>
            </a:gdLst>
            <a:ahLst/>
            <a:cxnLst/>
            <a:rect l="textAreaLeft" t="textAreaTop" r="textAreaRight" b="textAreaBottom"/>
            <a:pathLst>
              <a:path w="21600" h="21600">
                <a:moveTo>
                  <a:pt x="0" y="0"/>
                </a:moveTo>
                <a:lnTo>
                  <a:pt x="21600" y="21600"/>
                </a:lnTo>
              </a:path>
            </a:pathLst>
          </a:custGeom>
          <a:noFill/>
          <a:ln w="38100">
            <a:solidFill>
              <a:srgbClr val="F69200"/>
            </a:solidFill>
            <a:round/>
            <a:tailEnd type="triangle" w="med" len="med"/>
          </a:ln>
        </p:spPr>
        <p:style>
          <a:lnRef idx="1">
            <a:schemeClr val="accent1"/>
          </a:lnRef>
          <a:fillRef idx="0">
            <a:schemeClr val="accent1"/>
          </a:fillRef>
          <a:effectRef idx="0">
            <a:schemeClr val="accent1"/>
          </a:effectRef>
          <a:fontRef idx="minor"/>
        </p:style>
        <p:txBody>
          <a:bodyPr lIns="90000" tIns="-44280" rIns="90000" bIns="-44280" anchor="t">
            <a:noAutofit/>
          </a:bodyPr>
          <a:lstStyle/>
          <a:p>
            <a:endParaRPr lang="fr-FR" sz="1800" b="0" strike="noStrike" spc="-1">
              <a:solidFill>
                <a:srgbClr val="FFFFFF"/>
              </a:solidFill>
              <a:latin typeface="Arial"/>
            </a:endParaRPr>
          </a:p>
        </p:txBody>
      </p:sp>
      <p:sp>
        <p:nvSpPr>
          <p:cNvPr id="224" name="CustomShape 22"/>
          <p:cNvSpPr/>
          <p:nvPr/>
        </p:nvSpPr>
        <p:spPr>
          <a:xfrm>
            <a:off x="3927240" y="4715280"/>
            <a:ext cx="403200" cy="78120"/>
          </a:xfrm>
          <a:custGeom>
            <a:avLst/>
            <a:gdLst>
              <a:gd name="textAreaLeft" fmla="*/ 0 w 403200"/>
              <a:gd name="textAreaRight" fmla="*/ 403560 w 403200"/>
              <a:gd name="textAreaTop" fmla="*/ 0 h 78120"/>
              <a:gd name="textAreaBottom" fmla="*/ 78480 h 78120"/>
            </a:gdLst>
            <a:ahLst/>
            <a:cxnLst/>
            <a:rect l="textAreaLeft" t="textAreaTop" r="textAreaRight" b="textAreaBottom"/>
            <a:pathLst>
              <a:path w="21600" h="21600">
                <a:moveTo>
                  <a:pt x="0" y="0"/>
                </a:moveTo>
                <a:lnTo>
                  <a:pt x="21600" y="21600"/>
                </a:lnTo>
              </a:path>
            </a:pathLst>
          </a:custGeom>
          <a:noFill/>
          <a:ln w="38100">
            <a:solidFill>
              <a:srgbClr val="F69200"/>
            </a:solidFill>
            <a:round/>
            <a:tailEnd type="triangle" w="med" len="med"/>
          </a:ln>
        </p:spPr>
        <p:style>
          <a:lnRef idx="1">
            <a:schemeClr val="accent1"/>
          </a:lnRef>
          <a:fillRef idx="0">
            <a:schemeClr val="accent1"/>
          </a:fillRef>
          <a:effectRef idx="0">
            <a:schemeClr val="accent1"/>
          </a:effectRef>
          <a:fontRef idx="minor"/>
        </p:style>
        <p:txBody>
          <a:bodyPr lIns="90000" tIns="33480" rIns="90000" bIns="33480" anchor="t">
            <a:noAutofit/>
          </a:bodyPr>
          <a:lstStyle/>
          <a:p>
            <a:endParaRPr lang="fr-FR" sz="1800" b="0" strike="noStrike" spc="-1">
              <a:solidFill>
                <a:srgbClr val="FFFFFF"/>
              </a:solidFill>
              <a:latin typeface="Arial"/>
            </a:endParaRPr>
          </a:p>
        </p:txBody>
      </p:sp>
      <p:sp>
        <p:nvSpPr>
          <p:cNvPr id="225" name="CustomShape 23"/>
          <p:cNvSpPr/>
          <p:nvPr/>
        </p:nvSpPr>
        <p:spPr>
          <a:xfrm flipV="1">
            <a:off x="3780720" y="5398560"/>
            <a:ext cx="368640" cy="360"/>
          </a:xfrm>
          <a:custGeom>
            <a:avLst/>
            <a:gdLst>
              <a:gd name="textAreaLeft" fmla="*/ 0 w 368640"/>
              <a:gd name="textAreaRight" fmla="*/ 369000 w 368640"/>
              <a:gd name="textAreaTop" fmla="*/ -360 h 360"/>
              <a:gd name="textAreaBottom" fmla="*/ 360 h 360"/>
            </a:gdLst>
            <a:ahLst/>
            <a:cxnLst/>
            <a:rect l="textAreaLeft" t="textAreaTop" r="textAreaRight" b="textAreaBottom"/>
            <a:pathLst>
              <a:path w="21600" h="21600">
                <a:moveTo>
                  <a:pt x="0" y="0"/>
                </a:moveTo>
                <a:lnTo>
                  <a:pt x="21600" y="21600"/>
                </a:lnTo>
              </a:path>
            </a:pathLst>
          </a:custGeom>
          <a:noFill/>
          <a:ln w="38100">
            <a:solidFill>
              <a:srgbClr val="DF5327">
                <a:lumMod val="75000"/>
              </a:srgbClr>
            </a:solidFill>
            <a:round/>
            <a:tailEnd type="triangle" w="med" len="med"/>
          </a:ln>
        </p:spPr>
        <p:style>
          <a:lnRef idx="1">
            <a:schemeClr val="accent1"/>
          </a:lnRef>
          <a:fillRef idx="0">
            <a:schemeClr val="accent1"/>
          </a:fillRef>
          <a:effectRef idx="0">
            <a:schemeClr val="accent1"/>
          </a:effectRef>
          <a:fontRef idx="minor"/>
        </p:style>
        <p:txBody>
          <a:bodyPr lIns="90000" tIns="-44280" rIns="90000" bIns="-44280" anchor="t">
            <a:noAutofit/>
          </a:bodyPr>
          <a:lstStyle/>
          <a:p>
            <a:endParaRPr lang="fr-FR" sz="1800" b="0" strike="noStrike" spc="-1">
              <a:solidFill>
                <a:srgbClr val="FFFFFF"/>
              </a:solidFill>
              <a:latin typeface="Arial"/>
            </a:endParaRPr>
          </a:p>
        </p:txBody>
      </p:sp>
      <p:sp>
        <p:nvSpPr>
          <p:cNvPr id="226" name="CustomShape 24"/>
          <p:cNvSpPr/>
          <p:nvPr/>
        </p:nvSpPr>
        <p:spPr>
          <a:xfrm>
            <a:off x="3753720" y="5607720"/>
            <a:ext cx="368640" cy="240480"/>
          </a:xfrm>
          <a:custGeom>
            <a:avLst/>
            <a:gdLst>
              <a:gd name="textAreaLeft" fmla="*/ 0 w 368640"/>
              <a:gd name="textAreaRight" fmla="*/ 369000 w 368640"/>
              <a:gd name="textAreaTop" fmla="*/ 0 h 240480"/>
              <a:gd name="textAreaBottom" fmla="*/ 240840 h 240480"/>
            </a:gdLst>
            <a:ahLst/>
            <a:cxnLst/>
            <a:rect l="textAreaLeft" t="textAreaTop" r="textAreaRight" b="textAreaBottom"/>
            <a:pathLst>
              <a:path w="21600" h="21600">
                <a:moveTo>
                  <a:pt x="0" y="0"/>
                </a:moveTo>
                <a:lnTo>
                  <a:pt x="21600" y="21600"/>
                </a:lnTo>
              </a:path>
            </a:pathLst>
          </a:custGeom>
          <a:noFill/>
          <a:ln w="38100">
            <a:solidFill>
              <a:srgbClr val="DF5327">
                <a:lumMod val="75000"/>
              </a:srgbClr>
            </a:solidFill>
            <a:round/>
            <a:tailEnd type="triangle" w="med" len="med"/>
          </a:ln>
        </p:spPr>
        <p:style>
          <a:lnRef idx="1">
            <a:schemeClr val="accent1"/>
          </a:lnRef>
          <a:fillRef idx="0">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
        <p:nvSpPr>
          <p:cNvPr id="227" name="CustomShape 25"/>
          <p:cNvSpPr/>
          <p:nvPr/>
        </p:nvSpPr>
        <p:spPr>
          <a:xfrm>
            <a:off x="3780000" y="5760000"/>
            <a:ext cx="451440" cy="719640"/>
          </a:xfrm>
          <a:custGeom>
            <a:avLst/>
            <a:gdLst>
              <a:gd name="textAreaLeft" fmla="*/ 0 w 451440"/>
              <a:gd name="textAreaRight" fmla="*/ 451800 w 451440"/>
              <a:gd name="textAreaTop" fmla="*/ 0 h 719640"/>
              <a:gd name="textAreaBottom" fmla="*/ 720000 h 719640"/>
            </a:gdLst>
            <a:ahLst/>
            <a:cxnLst/>
            <a:rect l="textAreaLeft" t="textAreaTop" r="textAreaRight" b="textAreaBottom"/>
            <a:pathLst>
              <a:path w="21600" h="21600">
                <a:moveTo>
                  <a:pt x="0" y="0"/>
                </a:moveTo>
                <a:lnTo>
                  <a:pt x="21600" y="21600"/>
                </a:lnTo>
              </a:path>
            </a:pathLst>
          </a:custGeom>
          <a:noFill/>
          <a:ln w="38100">
            <a:solidFill>
              <a:srgbClr val="DF5327">
                <a:lumMod val="75000"/>
              </a:srgbClr>
            </a:solidFill>
            <a:round/>
            <a:tailEnd type="triangle" w="med" len="med"/>
          </a:ln>
        </p:spPr>
        <p:style>
          <a:lnRef idx="1">
            <a:schemeClr val="accent1"/>
          </a:lnRef>
          <a:fillRef idx="0">
            <a:schemeClr val="accent1"/>
          </a:fillRef>
          <a:effectRef idx="0">
            <a:schemeClr val="accent1"/>
          </a:effectRef>
          <a:fontRef idx="minor"/>
        </p:style>
        <p:txBody>
          <a:bodyPr lIns="90000" tIns="45000" rIns="90000" bIns="45000" anchor="t">
            <a:noAutofit/>
          </a:bodyPr>
          <a:lstStyle/>
          <a:p>
            <a:endParaRPr lang="fr-FR" sz="1800" b="0" strike="noStrike" spc="-1">
              <a:solidFill>
                <a:srgbClr val="FFFFFF"/>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20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218"/>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20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fill="hold" nodeType="clickEffect">
                                  <p:stCondLst>
                                    <p:cond delay="0"/>
                                  </p:stCondLst>
                                  <p:childTnLst>
                                    <p:set>
                                      <p:cBhvr>
                                        <p:cTn id="20" dur="1" fill="hold">
                                          <p:stCondLst>
                                            <p:cond delay="0"/>
                                          </p:stCondLst>
                                        </p:cTn>
                                        <p:tgtEl>
                                          <p:spTgt spid="207"/>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219"/>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221"/>
                                        </p:tgtEl>
                                        <p:attrNameLst>
                                          <p:attrName>style.visibility</p:attrName>
                                        </p:attrNameLst>
                                      </p:cBhvr>
                                      <p:to>
                                        <p:strVal val="visible"/>
                                      </p:to>
                                    </p:set>
                                  </p:childTnLst>
                                </p:cTn>
                              </p:par>
                              <p:par>
                                <p:cTn id="25" presetID="1" presetClass="entr" fill="hold" nodeType="withEffect">
                                  <p:stCondLst>
                                    <p:cond delay="0"/>
                                  </p:stCondLst>
                                  <p:childTnLst>
                                    <p:set>
                                      <p:cBhvr>
                                        <p:cTn id="26" dur="1" fill="hold">
                                          <p:stCondLst>
                                            <p:cond delay="0"/>
                                          </p:stCondLst>
                                        </p:cTn>
                                        <p:tgtEl>
                                          <p:spTgt spid="220"/>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208"/>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214"/>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2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fill="hold" nodeType="clickEffect">
                                  <p:stCondLst>
                                    <p:cond delay="0"/>
                                  </p:stCondLst>
                                  <p:childTnLst>
                                    <p:set>
                                      <p:cBhvr>
                                        <p:cTn id="36" dur="1" fill="hold">
                                          <p:stCondLst>
                                            <p:cond delay="0"/>
                                          </p:stCondLst>
                                        </p:cTn>
                                        <p:tgtEl>
                                          <p:spTgt spid="209"/>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222"/>
                                        </p:tgtEl>
                                        <p:attrNameLst>
                                          <p:attrName>style.visibility</p:attrName>
                                        </p:attrNameLst>
                                      </p:cBhvr>
                                      <p:to>
                                        <p:strVal val="visible"/>
                                      </p:to>
                                    </p:set>
                                  </p:childTnLst>
                                </p:cTn>
                              </p:par>
                              <p:par>
                                <p:cTn id="39" presetID="1" presetClass="entr" fill="hold" nodeType="withEffect">
                                  <p:stCondLst>
                                    <p:cond delay="0"/>
                                  </p:stCondLst>
                                  <p:childTnLst>
                                    <p:set>
                                      <p:cBhvr>
                                        <p:cTn id="40" dur="1" fill="hold">
                                          <p:stCondLst>
                                            <p:cond delay="0"/>
                                          </p:stCondLst>
                                        </p:cTn>
                                        <p:tgtEl>
                                          <p:spTgt spid="211"/>
                                        </p:tgtEl>
                                        <p:attrNameLst>
                                          <p:attrName>style.visibility</p:attrName>
                                        </p:attrNameLst>
                                      </p:cBhvr>
                                      <p:to>
                                        <p:strVal val="visible"/>
                                      </p:to>
                                    </p:set>
                                  </p:childTnLst>
                                </p:cTn>
                              </p:par>
                              <p:par>
                                <p:cTn id="41" presetID="1" presetClass="entr" fill="hold" nodeType="withEffect">
                                  <p:stCondLst>
                                    <p:cond delay="0"/>
                                  </p:stCondLst>
                                  <p:childTnLst>
                                    <p:set>
                                      <p:cBhvr>
                                        <p:cTn id="42" dur="1" fill="hold">
                                          <p:stCondLst>
                                            <p:cond delay="0"/>
                                          </p:stCondLst>
                                        </p:cTn>
                                        <p:tgtEl>
                                          <p:spTgt spid="223"/>
                                        </p:tgtEl>
                                        <p:attrNameLst>
                                          <p:attrName>style.visibility</p:attrName>
                                        </p:attrNameLst>
                                      </p:cBhvr>
                                      <p:to>
                                        <p:strVal val="visible"/>
                                      </p:to>
                                    </p:set>
                                  </p:childTnLst>
                                </p:cTn>
                              </p:par>
                              <p:par>
                                <p:cTn id="43" presetID="1" presetClass="entr" fill="hold" nodeType="withEffect">
                                  <p:stCondLst>
                                    <p:cond delay="0"/>
                                  </p:stCondLst>
                                  <p:childTnLst>
                                    <p:set>
                                      <p:cBhvr>
                                        <p:cTn id="44" dur="1" fill="hold">
                                          <p:stCondLst>
                                            <p:cond delay="0"/>
                                          </p:stCondLst>
                                        </p:cTn>
                                        <p:tgtEl>
                                          <p:spTgt spid="212"/>
                                        </p:tgtEl>
                                        <p:attrNameLst>
                                          <p:attrName>style.visibility</p:attrName>
                                        </p:attrNameLst>
                                      </p:cBhvr>
                                      <p:to>
                                        <p:strVal val="visible"/>
                                      </p:to>
                                    </p:set>
                                  </p:childTnLst>
                                </p:cTn>
                              </p:par>
                              <p:par>
                                <p:cTn id="45" presetID="1" presetClass="entr" fill="hold" nodeType="withEffect">
                                  <p:stCondLst>
                                    <p:cond delay="0"/>
                                  </p:stCondLst>
                                  <p:childTnLst>
                                    <p:set>
                                      <p:cBhvr>
                                        <p:cTn id="46" dur="1" fill="hold">
                                          <p:stCondLst>
                                            <p:cond delay="0"/>
                                          </p:stCondLst>
                                        </p:cTn>
                                        <p:tgtEl>
                                          <p:spTgt spid="224"/>
                                        </p:tgtEl>
                                        <p:attrNameLst>
                                          <p:attrName>style.visibility</p:attrName>
                                        </p:attrNameLst>
                                      </p:cBhvr>
                                      <p:to>
                                        <p:strVal val="visible"/>
                                      </p:to>
                                    </p:set>
                                  </p:childTnLst>
                                </p:cTn>
                              </p:par>
                              <p:par>
                                <p:cTn id="47" presetID="1" presetClass="entr" fill="hold" nodeType="withEffect">
                                  <p:stCondLst>
                                    <p:cond delay="0"/>
                                  </p:stCondLst>
                                  <p:childTnLst>
                                    <p:set>
                                      <p:cBhvr>
                                        <p:cTn id="48" dur="1" fill="hold">
                                          <p:stCondLst>
                                            <p:cond delay="0"/>
                                          </p:stCondLst>
                                        </p:cTn>
                                        <p:tgtEl>
                                          <p:spTgt spid="21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fill="hold" nodeType="clickEffect">
                                  <p:stCondLst>
                                    <p:cond delay="0"/>
                                  </p:stCondLst>
                                  <p:childTnLst>
                                    <p:set>
                                      <p:cBhvr>
                                        <p:cTn id="52" dur="1" fill="hold">
                                          <p:stCondLst>
                                            <p:cond delay="0"/>
                                          </p:stCondLst>
                                        </p:cTn>
                                        <p:tgtEl>
                                          <p:spTgt spid="210"/>
                                        </p:tgtEl>
                                        <p:attrNameLst>
                                          <p:attrName>style.visibility</p:attrName>
                                        </p:attrNameLst>
                                      </p:cBhvr>
                                      <p:to>
                                        <p:strVal val="visible"/>
                                      </p:to>
                                    </p:set>
                                  </p:childTnLst>
                                </p:cTn>
                              </p:par>
                              <p:par>
                                <p:cTn id="53" presetID="1" presetClass="entr" fill="hold" nodeType="withEffect">
                                  <p:stCondLst>
                                    <p:cond delay="0"/>
                                  </p:stCondLst>
                                  <p:childTnLst>
                                    <p:set>
                                      <p:cBhvr>
                                        <p:cTn id="54" dur="1" fill="hold">
                                          <p:stCondLst>
                                            <p:cond delay="0"/>
                                          </p:stCondLst>
                                        </p:cTn>
                                        <p:tgtEl>
                                          <p:spTgt spid="225"/>
                                        </p:tgtEl>
                                        <p:attrNameLst>
                                          <p:attrName>style.visibility</p:attrName>
                                        </p:attrNameLst>
                                      </p:cBhvr>
                                      <p:to>
                                        <p:strVal val="visible"/>
                                      </p:to>
                                    </p:set>
                                  </p:childTnLst>
                                </p:cTn>
                              </p:par>
                              <p:par>
                                <p:cTn id="55" presetID="1" presetClass="entr" fill="hold" nodeType="withEffect">
                                  <p:stCondLst>
                                    <p:cond delay="0"/>
                                  </p:stCondLst>
                                  <p:childTnLst>
                                    <p:set>
                                      <p:cBhvr>
                                        <p:cTn id="56" dur="1" fill="hold">
                                          <p:stCondLst>
                                            <p:cond delay="0"/>
                                          </p:stCondLst>
                                        </p:cTn>
                                        <p:tgtEl>
                                          <p:spTgt spid="226"/>
                                        </p:tgtEl>
                                        <p:attrNameLst>
                                          <p:attrName>style.visibility</p:attrName>
                                        </p:attrNameLst>
                                      </p:cBhvr>
                                      <p:to>
                                        <p:strVal val="visible"/>
                                      </p:to>
                                    </p:set>
                                  </p:childTnLst>
                                </p:cTn>
                              </p:par>
                              <p:par>
                                <p:cTn id="57" presetID="1" presetClass="entr" fill="hold" nodeType="withEffect">
                                  <p:stCondLst>
                                    <p:cond delay="0"/>
                                  </p:stCondLst>
                                  <p:childTnLst>
                                    <p:set>
                                      <p:cBhvr>
                                        <p:cTn id="58" dur="1" fill="hold">
                                          <p:stCondLst>
                                            <p:cond delay="0"/>
                                          </p:stCondLst>
                                        </p:cTn>
                                        <p:tgtEl>
                                          <p:spTgt spid="213">
                                            <p:txEl>
                                              <p:pRg st="0" end="0"/>
                                            </p:txEl>
                                          </p:spTgt>
                                        </p:tgtEl>
                                        <p:attrNameLst>
                                          <p:attrName>style.visibility</p:attrName>
                                        </p:attrNameLst>
                                      </p:cBhvr>
                                      <p:to>
                                        <p:strVal val="visible"/>
                                      </p:to>
                                    </p:set>
                                  </p:childTnLst>
                                </p:cTn>
                              </p:par>
                              <p:par>
                                <p:cTn id="59" presetID="1" presetClass="entr" fill="hold" nodeType="withEffect">
                                  <p:stCondLst>
                                    <p:cond delay="0"/>
                                  </p:stCondLst>
                                  <p:childTnLst>
                                    <p:set>
                                      <p:cBhvr>
                                        <p:cTn id="60" dur="1" fill="hold">
                                          <p:stCondLst>
                                            <p:cond delay="0"/>
                                          </p:stCondLst>
                                        </p:cTn>
                                        <p:tgtEl>
                                          <p:spTgt spid="21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fill="hold" nodeType="clickEffect">
                                  <p:stCondLst>
                                    <p:cond delay="0"/>
                                  </p:stCondLst>
                                  <p:childTnLst>
                                    <p:set>
                                      <p:cBhvr>
                                        <p:cTn id="64" dur="1" fill="hold">
                                          <p:stCondLst>
                                            <p:cond delay="0"/>
                                          </p:stCondLst>
                                        </p:cTn>
                                        <p:tgtEl>
                                          <p:spTgt spid="2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0.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1.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2.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3.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4.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5.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6.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7.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8.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9.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0.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1.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2.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3.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4.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9.xml><?xml version="1.0" encoding="utf-8"?>
<a:theme xmlns:a="http://schemas.openxmlformats.org/drawingml/2006/main" name="Office Theme">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1382</TotalTime>
  <Words>1074</Words>
  <Application>Microsoft Office PowerPoint</Application>
  <PresentationFormat>Grand écran</PresentationFormat>
  <Paragraphs>117</Paragraphs>
  <Slides>15</Slides>
  <Notes>0</Notes>
  <HiddenSlides>0</HiddenSlides>
  <MMClips>0</MMClips>
  <ScaleCrop>false</ScaleCrop>
  <HeadingPairs>
    <vt:vector size="6" baseType="variant">
      <vt:variant>
        <vt:lpstr>Polices utilisées</vt:lpstr>
      </vt:variant>
      <vt:variant>
        <vt:i4>8</vt:i4>
      </vt:variant>
      <vt:variant>
        <vt:lpstr>Thème</vt:lpstr>
      </vt:variant>
      <vt:variant>
        <vt:i4>24</vt:i4>
      </vt:variant>
      <vt:variant>
        <vt:lpstr>Titres des diapositives</vt:lpstr>
      </vt:variant>
      <vt:variant>
        <vt:i4>15</vt:i4>
      </vt:variant>
    </vt:vector>
  </HeadingPairs>
  <TitlesOfParts>
    <vt:vector size="47" baseType="lpstr">
      <vt:lpstr>SimSun-ExtB</vt:lpstr>
      <vt:lpstr>Arial</vt:lpstr>
      <vt:lpstr>Arial MT</vt:lpstr>
      <vt:lpstr>Corbel</vt:lpstr>
      <vt:lpstr>DejaVu Sans</vt:lpstr>
      <vt:lpstr>Microsoft Sans Serif</vt:lpstr>
      <vt:lpstr>Symbol</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Présentation PowerPoint</vt:lpstr>
      <vt:lpstr>Présentation PowerPoint</vt:lpstr>
      <vt:lpstr>Renseigner son dossier sur Parcoursup :      Rappel des incontournables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Activités et centres d'intérêt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Parcoursup</dc:title>
  <dc:subject/>
  <dc:creator>Aman.BOUGAULT@pij-velay.org</dc:creator>
  <dc:description/>
  <cp:lastModifiedBy>Master General</cp:lastModifiedBy>
  <cp:revision>106</cp:revision>
  <dcterms:created xsi:type="dcterms:W3CDTF">2023-01-18T15:53:18Z</dcterms:created>
  <dcterms:modified xsi:type="dcterms:W3CDTF">2026-01-20T07:46:19Z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i4>0</vt:i4>
  </property>
  <property fmtid="{D5CDD505-2E9C-101B-9397-08002B2CF9AE}" pid="3" name="HyperlinksChanged">
    <vt:bool>false</vt:bool>
  </property>
  <property fmtid="{D5CDD505-2E9C-101B-9397-08002B2CF9AE}" pid="4" name="LinksUpToDate">
    <vt:bool>false</vt:bool>
  </property>
  <property fmtid="{D5CDD505-2E9C-101B-9397-08002B2CF9AE}" pid="5" name="MMClips">
    <vt:i4>0</vt:i4>
  </property>
  <property fmtid="{D5CDD505-2E9C-101B-9397-08002B2CF9AE}" pid="6" name="Notes">
    <vt:i4>0</vt:i4>
  </property>
  <property fmtid="{D5CDD505-2E9C-101B-9397-08002B2CF9AE}" pid="7" name="PresentationFormat">
    <vt:lpwstr>Personnalisé</vt:lpwstr>
  </property>
  <property fmtid="{D5CDD505-2E9C-101B-9397-08002B2CF9AE}" pid="8" name="ScaleCrop">
    <vt:bool>false</vt:bool>
  </property>
  <property fmtid="{D5CDD505-2E9C-101B-9397-08002B2CF9AE}" pid="9" name="ShareDoc">
    <vt:bool>false</vt:bool>
  </property>
  <property fmtid="{D5CDD505-2E9C-101B-9397-08002B2CF9AE}" pid="10" name="Slides">
    <vt:i4>11</vt:i4>
  </property>
</Properties>
</file>