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20.xml" ContentType="application/vnd.openxmlformats-officedocument.presentationml.slideMaster+xml"/>
  <Override PartName="/ppt/slideMasters/slideMaster3.xml" ContentType="application/vnd.openxmlformats-officedocument.presentationml.slideMaster+xml"/>
  <Override PartName="/ppt/slideMasters/slideMaster21.xml" ContentType="application/vnd.openxmlformats-officedocument.presentationml.slideMaster+xml"/>
  <Override PartName="/ppt/slideMasters/slideMaster4.xml" ContentType="application/vnd.openxmlformats-officedocument.presentationml.slideMaster+xml"/>
  <Override PartName="/ppt/slideMasters/slideMaster22.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23.xml" ContentType="application/vnd.openxmlformats-officedocument.presentationml.slideMaster+xml"/>
  <Override PartName="/ppt/slideMasters/slideMaster7.xml" ContentType="application/vnd.openxmlformats-officedocument.presentationml.slideMaster+xml"/>
  <Override PartName="/ppt/slideMasters/slideMaster24.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_rels/slideMaster1.xml.rels" ContentType="application/vnd.openxmlformats-package.relationships+xml"/>
  <Override PartName="/ppt/slideMasters/_rels/slideMaster22.xml.rels" ContentType="application/vnd.openxmlformats-package.relationships+xml"/>
  <Override PartName="/ppt/slideMasters/_rels/slideMaster2.xml.rels" ContentType="application/vnd.openxmlformats-package.relationships+xml"/>
  <Override PartName="/ppt/slideMasters/_rels/slideMaster20.xml.rels" ContentType="application/vnd.openxmlformats-package.relationships+xml"/>
  <Override PartName="/ppt/slideMasters/_rels/slideMaster3.xml.rels" ContentType="application/vnd.openxmlformats-package.relationships+xml"/>
  <Override PartName="/ppt/slideMasters/_rels/slideMaster21.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23.xml.rels" ContentType="application/vnd.openxmlformats-package.relationships+xml"/>
  <Override PartName="/ppt/slideMasters/_rels/slideMaster6.xml.rels" ContentType="application/vnd.openxmlformats-package.relationships+xml"/>
  <Override PartName="/ppt/slideMasters/_rels/slideMaster24.xml.rels" ContentType="application/vnd.openxmlformats-package.relationships+xml"/>
  <Override PartName="/ppt/slideMasters/_rels/slideMaster7.xml.rels" ContentType="application/vnd.openxmlformats-package.relationships+xml"/>
  <Override PartName="/ppt/slideMasters/_rels/slideMaster8.xml.rels" ContentType="application/vnd.openxmlformats-package.relationships+xml"/>
  <Override PartName="/ppt/slideMasters/_rels/slideMaster9.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slideMasters/_rels/slideMaster12.xml.rels" ContentType="application/vnd.openxmlformats-package.relationships+xml"/>
  <Override PartName="/ppt/slideMasters/_rels/slideMaster13.xml.rels" ContentType="application/vnd.openxmlformats-package.relationships+xml"/>
  <Override PartName="/ppt/slideMasters/_rels/slideMaster14.xml.rels" ContentType="application/vnd.openxmlformats-package.relationships+xml"/>
  <Override PartName="/ppt/slideMasters/_rels/slideMaster15.xml.rels" ContentType="application/vnd.openxmlformats-package.relationships+xml"/>
  <Override PartName="/ppt/slideMasters/_rels/slideMaster16.xml.rels" ContentType="application/vnd.openxmlformats-package.relationships+xml"/>
  <Override PartName="/ppt/slideMasters/_rels/slideMaster17.xml.rels" ContentType="application/vnd.openxmlformats-package.relationships+xml"/>
  <Override PartName="/ppt/slideMasters/_rels/slideMaster18.xml.rels" ContentType="application/vnd.openxmlformats-package.relationships+xml"/>
  <Override PartName="/ppt/slideMasters/_rels/slideMaster19.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presProps.xml" ContentType="application/vnd.openxmlformats-officedocument.presentationml.presProps+xml"/>
  <Override PartName="/ppt/media/image1.png" ContentType="image/png"/>
  <Override PartName="/ppt/media/image7.jpeg" ContentType="image/jpeg"/>
  <Override PartName="/ppt/media/image2.png" ContentType="image/png"/>
  <Override PartName="/ppt/media/image4.jpeg" ContentType="image/jpeg"/>
  <Override PartName="/ppt/media/image3.png" ContentType="image/png"/>
  <Override PartName="/ppt/media/image5.jpeg" ContentType="image/jpeg"/>
  <Override PartName="/ppt/media/image6.png" ContentType="image/png"/>
  <Override PartName="/ppt/media/image8.jpeg" ContentType="image/jpeg"/>
  <Override PartName="/ppt/media/image9.jpeg" ContentType="image/jpeg"/>
  <Override PartName="/ppt/media/image10.jpeg" ContentType="image/jpeg"/>
  <Override PartName="/ppt/media/image11.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 id="2147483670" r:id="rId13"/>
    <p:sldMasterId id="2147483672" r:id="rId14"/>
    <p:sldMasterId id="2147483674" r:id="rId15"/>
    <p:sldMasterId id="2147483676" r:id="rId16"/>
    <p:sldMasterId id="2147483678" r:id="rId17"/>
    <p:sldMasterId id="2147483680" r:id="rId18"/>
    <p:sldMasterId id="2147483682" r:id="rId19"/>
    <p:sldMasterId id="2147483684" r:id="rId20"/>
    <p:sldMasterId id="2147483686" r:id="rId21"/>
    <p:sldMasterId id="2147483688" r:id="rId22"/>
    <p:sldMasterId id="2147483690" r:id="rId23"/>
    <p:sldMasterId id="2147483692" r:id="rId24"/>
    <p:sldMasterId id="2147483694" r:id="rId25"/>
  </p:sldMasterIdLst>
  <p:sldIdLst>
    <p:sldId id="256" r:id="rId26"/>
    <p:sldId id="257" r:id="rId27"/>
    <p:sldId id="258" r:id="rId28"/>
    <p:sldId id="259" r:id="rId29"/>
    <p:sldId id="260" r:id="rId30"/>
    <p:sldId id="261" r:id="rId31"/>
    <p:sldId id="262" r:id="rId32"/>
    <p:sldId id="263" r:id="rId33"/>
    <p:sldId id="264" r:id="rId34"/>
    <p:sldId id="265" r:id="rId35"/>
    <p:sldId id="266" r:id="rId36"/>
  </p:sldIdLst>
  <p:sldSz cx="12192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Master" Target="slideMasters/slideMaster16.xml"/><Relationship Id="rId18" Type="http://schemas.openxmlformats.org/officeDocument/2006/relationships/slideMaster" Target="slideMasters/slideMaster17.xml"/><Relationship Id="rId19" Type="http://schemas.openxmlformats.org/officeDocument/2006/relationships/slideMaster" Target="slideMasters/slideMaster18.xml"/><Relationship Id="rId20" Type="http://schemas.openxmlformats.org/officeDocument/2006/relationships/slideMaster" Target="slideMasters/slideMaster19.xml"/><Relationship Id="rId21" Type="http://schemas.openxmlformats.org/officeDocument/2006/relationships/slideMaster" Target="slideMasters/slideMaster20.xml"/><Relationship Id="rId22" Type="http://schemas.openxmlformats.org/officeDocument/2006/relationships/slideMaster" Target="slideMasters/slideMaster21.xml"/><Relationship Id="rId23" Type="http://schemas.openxmlformats.org/officeDocument/2006/relationships/slideMaster" Target="slideMasters/slideMaster22.xml"/><Relationship Id="rId24" Type="http://schemas.openxmlformats.org/officeDocument/2006/relationships/slideMaster" Target="slideMasters/slideMaster23.xml"/><Relationship Id="rId25" Type="http://schemas.openxmlformats.org/officeDocument/2006/relationships/slideMaster" Target="slideMasters/slideMaster24.xml"/><Relationship Id="rId26" Type="http://schemas.openxmlformats.org/officeDocument/2006/relationships/slide" Target="slides/slide1.xml"/><Relationship Id="rId27" Type="http://schemas.openxmlformats.org/officeDocument/2006/relationships/slide" Target="slides/slide2.xml"/><Relationship Id="rId28" Type="http://schemas.openxmlformats.org/officeDocument/2006/relationships/slide" Target="slides/slide3.xml"/><Relationship Id="rId29" Type="http://schemas.openxmlformats.org/officeDocument/2006/relationships/slide" Target="slides/slide4.xml"/><Relationship Id="rId30" Type="http://schemas.openxmlformats.org/officeDocument/2006/relationships/slide" Target="slides/slide5.xml"/><Relationship Id="rId31" Type="http://schemas.openxmlformats.org/officeDocument/2006/relationships/slide" Target="slides/slide6.xml"/><Relationship Id="rId32" Type="http://schemas.openxmlformats.org/officeDocument/2006/relationships/slide" Target="slides/slide7.xml"/><Relationship Id="rId33" Type="http://schemas.openxmlformats.org/officeDocument/2006/relationships/slide" Target="slides/slide8.xml"/><Relationship Id="rId34" Type="http://schemas.openxmlformats.org/officeDocument/2006/relationships/slide" Target="slides/slide9.xml"/><Relationship Id="rId35" Type="http://schemas.openxmlformats.org/officeDocument/2006/relationships/slide" Target="slides/slide10.xml"/><Relationship Id="rId36" Type="http://schemas.openxmlformats.org/officeDocument/2006/relationships/slide" Target="slides/slide11.xml"/><Relationship Id="rId37"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Tx" preserve="1">
  <p:cSld name="Title, 2 Content and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7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7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7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AndTwoObj" preserve="1">
  <p:cSld name="Title Content and 2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84"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8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86"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9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9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97"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Standard 1">
    <p:spTree>
      <p:nvGrpSpPr>
        <p:cNvPr id="1" name=""/>
        <p:cNvGrpSpPr/>
        <p:nvPr/>
      </p:nvGrpSpPr>
      <p:grpSpPr>
        <a:xfrm>
          <a:off x="0" y="0"/>
          <a:ext cx="0" cy="0"/>
          <a:chOff x="0" y="0"/>
          <a:chExt cx="0" cy="0"/>
        </a:xfrm>
      </p:grpSpPr>
      <p:sp>
        <p:nvSpPr>
          <p:cNvPr id="10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106"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07"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Standard 2">
    <p:spTree>
      <p:nvGrpSpPr>
        <p:cNvPr id="1" name=""/>
        <p:cNvGrpSpPr/>
        <p:nvPr/>
      </p:nvGrpSpPr>
      <p:grpSpPr>
        <a:xfrm>
          <a:off x="0" y="0"/>
          <a:ext cx="0" cy="0"/>
          <a:chOff x="0" y="0"/>
          <a:chExt cx="0" cy="0"/>
        </a:xfrm>
      </p:grpSpPr>
      <p:sp>
        <p:nvSpPr>
          <p:cNvPr id="11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11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1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17"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18"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3">
    <p:spTree>
      <p:nvGrpSpPr>
        <p:cNvPr id="1" name=""/>
        <p:cNvGrpSpPr/>
        <p:nvPr/>
      </p:nvGrpSpPr>
      <p:grpSpPr>
        <a:xfrm>
          <a:off x="0" y="0"/>
          <a:ext cx="0" cy="0"/>
          <a:chOff x="0" y="0"/>
          <a:chExt cx="0" cy="0"/>
        </a:xfrm>
      </p:grpSpPr>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Standard 4">
    <p:spTree>
      <p:nvGrpSpPr>
        <p:cNvPr id="1" name=""/>
        <p:cNvGrpSpPr/>
        <p:nvPr/>
      </p:nvGrpSpPr>
      <p:grpSpPr>
        <a:xfrm>
          <a:off x="0" y="0"/>
          <a:ext cx="0" cy="0"/>
          <a:chOff x="0" y="0"/>
          <a:chExt cx="0" cy="0"/>
        </a:xfrm>
      </p:grpSpPr>
      <p:sp>
        <p:nvSpPr>
          <p:cNvPr id="12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130"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Standard 5">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135"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Standard 6">
    <p:spTree>
      <p:nvGrpSpPr>
        <p:cNvPr id="1" name=""/>
        <p:cNvGrpSpPr/>
        <p:nvPr/>
      </p:nvGrpSpPr>
      <p:grpSpPr>
        <a:xfrm>
          <a:off x="0" y="0"/>
          <a:ext cx="0" cy="0"/>
          <a:chOff x="0" y="0"/>
          <a:chExt cx="0" cy="0"/>
        </a:xfrm>
      </p:grpSpPr>
      <p:sp>
        <p:nvSpPr>
          <p:cNvPr id="14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141"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42"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10"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1"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Standard 7">
    <p:spTree>
      <p:nvGrpSpPr>
        <p:cNvPr id="1" name=""/>
        <p:cNvGrpSpPr/>
        <p:nvPr/>
      </p:nvGrpSpPr>
      <p:grpSpPr>
        <a:xfrm>
          <a:off x="0" y="0"/>
          <a:ext cx="0" cy="0"/>
          <a:chOff x="0" y="0"/>
          <a:chExt cx="0" cy="0"/>
        </a:xfrm>
      </p:grpSpPr>
      <p:sp>
        <p:nvSpPr>
          <p:cNvPr id="14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Standard 8">
    <p:spTree>
      <p:nvGrpSpPr>
        <p:cNvPr id="1" name=""/>
        <p:cNvGrpSpPr/>
        <p:nvPr/>
      </p:nvGrpSpPr>
      <p:grpSpPr>
        <a:xfrm>
          <a:off x="0" y="0"/>
          <a:ext cx="0" cy="0"/>
          <a:chOff x="0" y="0"/>
          <a:chExt cx="0" cy="0"/>
        </a:xfrm>
      </p:grpSpPr>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Tx" preserve="1">
  <p:cSld name="Standard 9">
    <p:spTree>
      <p:nvGrpSpPr>
        <p:cNvPr id="1" name=""/>
        <p:cNvGrpSpPr/>
        <p:nvPr/>
      </p:nvGrpSpPr>
      <p:grpSpPr>
        <a:xfrm>
          <a:off x="0" y="0"/>
          <a:ext cx="0" cy="0"/>
          <a:chOff x="0" y="0"/>
          <a:chExt cx="0" cy="0"/>
        </a:xfrm>
      </p:grpSpPr>
      <p:sp>
        <p:nvSpPr>
          <p:cNvPr id="15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15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5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5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AndTwoObj" preserve="1">
  <p:cSld name="Standard 10">
    <p:spTree>
      <p:nvGrpSpPr>
        <p:cNvPr id="1" name=""/>
        <p:cNvGrpSpPr/>
        <p:nvPr/>
      </p:nvGrpSpPr>
      <p:grpSpPr>
        <a:xfrm>
          <a:off x="0" y="0"/>
          <a:ext cx="0" cy="0"/>
          <a:chOff x="0" y="0"/>
          <a:chExt cx="0" cy="0"/>
        </a:xfrm>
      </p:grpSpPr>
      <p:sp>
        <p:nvSpPr>
          <p:cNvPr id="1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16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6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64"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Standard 11">
    <p:spTree>
      <p:nvGrpSpPr>
        <p:cNvPr id="1" name=""/>
        <p:cNvGrpSpPr/>
        <p:nvPr/>
      </p:nvGrpSpPr>
      <p:grpSpPr>
        <a:xfrm>
          <a:off x="0" y="0"/>
          <a:ext cx="0" cy="0"/>
          <a:chOff x="0" y="0"/>
          <a:chExt cx="0" cy="0"/>
        </a:xfrm>
      </p:grpSpPr>
      <p:sp>
        <p:nvSpPr>
          <p:cNvPr id="17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17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7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173"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2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2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2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24"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40"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47"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55"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
        <p:nvSpPr>
          <p:cNvPr id="56"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1800" spc="-1" strike="noStrike">
              <a:solidFill>
                <a:schemeClr val="dk1"/>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Centered Text">
    <p:spTree>
      <p:nvGrpSpPr>
        <p:cNvPr id="1" name=""/>
        <p:cNvGrpSpPr/>
        <p:nvPr/>
      </p:nvGrpSpPr>
      <p:grpSpPr>
        <a:xfrm>
          <a:off x="0" y="0"/>
          <a:ext cx="0" cy="0"/>
          <a:chOff x="0" y="0"/>
          <a:chExt cx="0" cy="0"/>
        </a:xfrm>
      </p:grpSpPr>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slideLayout" Target="../slideLayouts/slideLayout12.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slideLayout" Target="../slideLayouts/slideLayout13.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slideLayout" Target="../slideLayouts/slideLayout14.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slideLayout" Target="../slideLayouts/slideLayout15.xml"/>
</Relationships>
</file>

<file path=ppt/slideMasters/_rels/slideMaster16.xml.rels><?xml version="1.0" encoding="UTF-8"?>
<Relationships xmlns="http://schemas.openxmlformats.org/package/2006/relationships"><Relationship Id="rId1" Type="http://schemas.openxmlformats.org/officeDocument/2006/relationships/theme" Target="../theme/theme16.xml"/><Relationship Id="rId2" Type="http://schemas.openxmlformats.org/officeDocument/2006/relationships/slideLayout" Target="../slideLayouts/slideLayout16.xml"/>
</Relationships>
</file>

<file path=ppt/slideMasters/_rels/slideMaster17.xml.rels><?xml version="1.0" encoding="UTF-8"?>
<Relationships xmlns="http://schemas.openxmlformats.org/package/2006/relationships"><Relationship Id="rId1" Type="http://schemas.openxmlformats.org/officeDocument/2006/relationships/theme" Target="../theme/theme17.xml"/><Relationship Id="rId2" Type="http://schemas.openxmlformats.org/officeDocument/2006/relationships/slideLayout" Target="../slideLayouts/slideLayout17.xml"/>
</Relationships>
</file>

<file path=ppt/slideMasters/_rels/slideMaster18.xml.rels><?xml version="1.0" encoding="UTF-8"?>
<Relationships xmlns="http://schemas.openxmlformats.org/package/2006/relationships"><Relationship Id="rId1" Type="http://schemas.openxmlformats.org/officeDocument/2006/relationships/theme" Target="../theme/theme18.xml"/><Relationship Id="rId2" Type="http://schemas.openxmlformats.org/officeDocument/2006/relationships/slideLayout" Target="../slideLayouts/slideLayout18.xml"/>
</Relationships>
</file>

<file path=ppt/slideMasters/_rels/slideMaster19.xml.rels><?xml version="1.0" encoding="UTF-8"?>
<Relationships xmlns="http://schemas.openxmlformats.org/package/2006/relationships"><Relationship Id="rId1" Type="http://schemas.openxmlformats.org/officeDocument/2006/relationships/theme" Target="../theme/theme19.xml"/><Relationship Id="rId2" Type="http://schemas.openxmlformats.org/officeDocument/2006/relationships/slideLayout" Target="../slideLayouts/slideLayout19.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20.xml.rels><?xml version="1.0" encoding="UTF-8"?>
<Relationships xmlns="http://schemas.openxmlformats.org/package/2006/relationships"><Relationship Id="rId1" Type="http://schemas.openxmlformats.org/officeDocument/2006/relationships/theme" Target="../theme/theme20.xml"/><Relationship Id="rId2" Type="http://schemas.openxmlformats.org/officeDocument/2006/relationships/slideLayout" Target="../slideLayouts/slideLayout20.xml"/>
</Relationships>
</file>

<file path=ppt/slideMasters/_rels/slideMaster21.xml.rels><?xml version="1.0" encoding="UTF-8"?>
<Relationships xmlns="http://schemas.openxmlformats.org/package/2006/relationships"><Relationship Id="rId1" Type="http://schemas.openxmlformats.org/officeDocument/2006/relationships/theme" Target="../theme/theme21.xml"/><Relationship Id="rId2" Type="http://schemas.openxmlformats.org/officeDocument/2006/relationships/slideLayout" Target="../slideLayouts/slideLayout21.xml"/>
</Relationships>
</file>

<file path=ppt/slideMasters/_rels/slideMaster22.xml.rels><?xml version="1.0" encoding="UTF-8"?>
<Relationships xmlns="http://schemas.openxmlformats.org/package/2006/relationships"><Relationship Id="rId1" Type="http://schemas.openxmlformats.org/officeDocument/2006/relationships/theme" Target="../theme/theme22.xml"/><Relationship Id="rId2" Type="http://schemas.openxmlformats.org/officeDocument/2006/relationships/slideLayout" Target="../slideLayouts/slideLayout22.xml"/>
</Relationships>
</file>

<file path=ppt/slideMasters/_rels/slideMaster23.xml.rels><?xml version="1.0" encoding="UTF-8"?>
<Relationships xmlns="http://schemas.openxmlformats.org/package/2006/relationships"><Relationship Id="rId1" Type="http://schemas.openxmlformats.org/officeDocument/2006/relationships/theme" Target="../theme/theme23.xml"/><Relationship Id="rId2" Type="http://schemas.openxmlformats.org/officeDocument/2006/relationships/slideLayout" Target="../slideLayouts/slideLayout23.xml"/>
</Relationships>
</file>

<file path=ppt/slideMasters/_rels/slideMaster24.xml.rels><?xml version="1.0" encoding="UTF-8"?>
<Relationships xmlns="http://schemas.openxmlformats.org/package/2006/relationships"><Relationship Id="rId1" Type="http://schemas.openxmlformats.org/officeDocument/2006/relationships/theme" Target="../theme/theme24.xml"/><Relationship Id="rId2"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0"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2"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65"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66"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67"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
        <p:nvSpPr>
          <p:cNvPr id="68"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69"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70"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71"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76"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77"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78"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
        <p:nvSpPr>
          <p:cNvPr id="7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80"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81"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82" name="PlaceHolder 4"/>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69" r:id="rId2"/>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87"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88"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89"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
        <p:nvSpPr>
          <p:cNvPr id="90"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91"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92"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93" name="PlaceHolder 4"/>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71" r:id="rId2"/>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98"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9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100"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2000" spc="-1" strike="noStrike">
                <a:solidFill>
                  <a:schemeClr val="dk1"/>
                </a:solidFill>
                <a:latin typeface="Arial"/>
              </a:rPr>
              <a:t>Cinquième niveau de plan</a:t>
            </a:r>
            <a:endParaRPr b="0" lang="fr-FR" sz="20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2000" spc="-1" strike="noStrike">
                <a:solidFill>
                  <a:schemeClr val="dk1"/>
                </a:solidFill>
                <a:latin typeface="Arial"/>
              </a:rPr>
              <a:t>Sixième niveau de plan</a:t>
            </a:r>
            <a:endParaRPr b="0" lang="fr-FR" sz="20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2000" spc="-1" strike="noStrike">
                <a:solidFill>
                  <a:schemeClr val="dk1"/>
                </a:solidFill>
                <a:latin typeface="Arial"/>
              </a:rPr>
              <a:t>Septième niveau de plan</a:t>
            </a:r>
            <a:endParaRPr b="0" lang="fr-FR" sz="20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73" r:id="rId2"/>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01"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02"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103" name="PlaceHolder 2"/>
          <p:cNvSpPr>
            <a:spLocks noGrp="1"/>
          </p:cNvSpPr>
          <p:nvPr>
            <p:ph type="body"/>
          </p:nvPr>
        </p:nvSpPr>
        <p:spPr>
          <a:xfrm>
            <a:off x="609480" y="1604520"/>
            <a:ext cx="1097208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04" name="PlaceHolder 3"/>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75" r:id="rId2"/>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08"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09"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110"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11"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12"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13" name="PlaceHolder 5"/>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77" r:id="rId2"/>
  </p:sldLayoutIdLst>
</p:sldMaster>
</file>

<file path=ppt/slideMasters/slideMaster1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19"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20"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121" name="PlaceHolder 2"/>
          <p:cNvSpPr>
            <a:spLocks noGrp="1"/>
          </p:cNvSpPr>
          <p:nvPr>
            <p:ph type="body"/>
          </p:nvPr>
        </p:nvSpPr>
        <p:spPr>
          <a:xfrm>
            <a:off x="609480" y="160452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22" name="PlaceHolder 3"/>
          <p:cNvSpPr>
            <a:spLocks noGrp="1"/>
          </p:cNvSpPr>
          <p:nvPr>
            <p:ph type="body"/>
          </p:nvPr>
        </p:nvSpPr>
        <p:spPr>
          <a:xfrm>
            <a:off x="4319640" y="160452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23" name="PlaceHolder 4"/>
          <p:cNvSpPr>
            <a:spLocks noGrp="1"/>
          </p:cNvSpPr>
          <p:nvPr>
            <p:ph type="body"/>
          </p:nvPr>
        </p:nvSpPr>
        <p:spPr>
          <a:xfrm>
            <a:off x="8029800" y="160452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24" name="PlaceHolder 5"/>
          <p:cNvSpPr>
            <a:spLocks noGrp="1"/>
          </p:cNvSpPr>
          <p:nvPr>
            <p:ph type="body"/>
          </p:nvPr>
        </p:nvSpPr>
        <p:spPr>
          <a:xfrm>
            <a:off x="609480" y="368208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25" name="PlaceHolder 6"/>
          <p:cNvSpPr>
            <a:spLocks noGrp="1"/>
          </p:cNvSpPr>
          <p:nvPr>
            <p:ph type="body"/>
          </p:nvPr>
        </p:nvSpPr>
        <p:spPr>
          <a:xfrm>
            <a:off x="4319640" y="368208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26" name="PlaceHolder 7"/>
          <p:cNvSpPr>
            <a:spLocks noGrp="1"/>
          </p:cNvSpPr>
          <p:nvPr>
            <p:ph type="body"/>
          </p:nvPr>
        </p:nvSpPr>
        <p:spPr>
          <a:xfrm>
            <a:off x="8029800" y="368208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79" r:id="rId2"/>
  </p:sldLayoutIdLst>
</p:sldMaster>
</file>

<file path=ppt/slideMasters/slideMaster1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27"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28"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81" r:id="rId2"/>
  </p:sldLayoutIdLst>
</p:sldMaster>
</file>

<file path=ppt/slideMasters/slideMaster1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31"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32"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133"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83" r:id="rId2"/>
  </p:sldLayoutIdLst>
</p:sldMaster>
</file>

<file path=ppt/slideMasters/slideMaster1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36"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37"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138"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39"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85"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3"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4"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5"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
        <p:nvSpPr>
          <p:cNvPr id="6"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7" name="PlaceHolder 2"/>
          <p:cNvSpPr>
            <a:spLocks noGrp="1"/>
          </p:cNvSpPr>
          <p:nvPr>
            <p:ph type="body"/>
          </p:nvPr>
        </p:nvSpPr>
        <p:spPr>
          <a:xfrm>
            <a:off x="609480" y="1604520"/>
            <a:ext cx="1097208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8" name="PlaceHolder 3"/>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51" r:id="rId2"/>
  </p:sldLayoutIdLst>
</p:sldMaster>
</file>

<file path=ppt/slideMasters/slideMaster2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43"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44"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87" r:id="rId2"/>
  </p:sldLayoutIdLst>
</p:sldMaster>
</file>

<file path=ppt/slideMasters/slideMaster2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46"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89" r:id="rId2"/>
  </p:sldLayoutIdLst>
</p:sldMaster>
</file>

<file path=ppt/slideMasters/slideMaster2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47"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48"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149"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50"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51"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91" r:id="rId2"/>
  </p:sldLayoutIdLst>
</p:sldMaster>
</file>

<file path=ppt/slideMasters/slideMaster2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56"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57"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158"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59"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60" name="PlaceHolder 4"/>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93" r:id="rId2"/>
  </p:sldLayoutIdLst>
</p:sldMaster>
</file>

<file path=ppt/slideMasters/slideMaster2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65"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66"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167"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68"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69" name="PlaceHolder 4"/>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95"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12"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13"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14"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
        <p:nvSpPr>
          <p:cNvPr id="15"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16"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7"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8"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19" name="PlaceHolder 5"/>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25"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26"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27"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
        <p:nvSpPr>
          <p:cNvPr id="28"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29" name="PlaceHolder 2"/>
          <p:cNvSpPr>
            <a:spLocks noGrp="1"/>
          </p:cNvSpPr>
          <p:nvPr>
            <p:ph type="body"/>
          </p:nvPr>
        </p:nvSpPr>
        <p:spPr>
          <a:xfrm>
            <a:off x="609480" y="160452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30" name="PlaceHolder 3"/>
          <p:cNvSpPr>
            <a:spLocks noGrp="1"/>
          </p:cNvSpPr>
          <p:nvPr>
            <p:ph type="body"/>
          </p:nvPr>
        </p:nvSpPr>
        <p:spPr>
          <a:xfrm>
            <a:off x="4319640" y="160452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31" name="PlaceHolder 4"/>
          <p:cNvSpPr>
            <a:spLocks noGrp="1"/>
          </p:cNvSpPr>
          <p:nvPr>
            <p:ph type="body"/>
          </p:nvPr>
        </p:nvSpPr>
        <p:spPr>
          <a:xfrm>
            <a:off x="8029800" y="160452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32" name="PlaceHolder 5"/>
          <p:cNvSpPr>
            <a:spLocks noGrp="1"/>
          </p:cNvSpPr>
          <p:nvPr>
            <p:ph type="body"/>
          </p:nvPr>
        </p:nvSpPr>
        <p:spPr>
          <a:xfrm>
            <a:off x="609480" y="368208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33" name="PlaceHolder 6"/>
          <p:cNvSpPr>
            <a:spLocks noGrp="1"/>
          </p:cNvSpPr>
          <p:nvPr>
            <p:ph type="body"/>
          </p:nvPr>
        </p:nvSpPr>
        <p:spPr>
          <a:xfrm>
            <a:off x="4319640" y="368208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34" name="PlaceHolder 7"/>
          <p:cNvSpPr>
            <a:spLocks noGrp="1"/>
          </p:cNvSpPr>
          <p:nvPr>
            <p:ph type="body"/>
          </p:nvPr>
        </p:nvSpPr>
        <p:spPr>
          <a:xfrm>
            <a:off x="8029800" y="3682080"/>
            <a:ext cx="3532680" cy="1896480"/>
          </a:xfrm>
          <a:prstGeom prst="rect">
            <a:avLst/>
          </a:prstGeom>
          <a:noFill/>
          <a:ln w="0">
            <a:noFill/>
          </a:ln>
        </p:spPr>
        <p:txBody>
          <a:bodyPr lIns="0" rIns="0" tIns="0" bIns="0" anchor="t">
            <a:normAutofit fontScale="56111" lnSpcReduction="10000"/>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35"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36"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37"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
        <p:nvSpPr>
          <p:cNvPr id="38"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5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41"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42"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43"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
        <p:nvSpPr>
          <p:cNvPr id="44"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45"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59"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48"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49"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50"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
        <p:nvSpPr>
          <p:cNvPr id="51"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
        <p:nvSpPr>
          <p:cNvPr id="52"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
        <p:nvSpPr>
          <p:cNvPr id="53"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fr-FR" sz="1800" spc="-1" strike="noStrike">
                <a:solidFill>
                  <a:schemeClr val="dk1"/>
                </a:solidFill>
                <a:latin typeface="Arial"/>
              </a:rPr>
              <a:t>Cliquez pour éditer le format du plan de texte</a:t>
            </a:r>
            <a:endParaRPr b="0" lang="fr-FR" sz="1800" spc="-1" strike="noStrike">
              <a:solidFill>
                <a:schemeClr val="dk1"/>
              </a:solidFill>
              <a:latin typeface="Arial"/>
            </a:endParaRPr>
          </a:p>
          <a:p>
            <a:pPr lvl="1" marL="864000" indent="-324000">
              <a:spcBef>
                <a:spcPts val="1134"/>
              </a:spcBef>
              <a:buClr>
                <a:srgbClr val="ffffff"/>
              </a:buClr>
              <a:buSzPct val="75000"/>
              <a:buFont typeface="Symbol" charset="2"/>
              <a:buChar char=""/>
            </a:pPr>
            <a:r>
              <a:rPr b="0" lang="fr-FR" sz="1800" spc="-1" strike="noStrike">
                <a:solidFill>
                  <a:schemeClr val="dk1"/>
                </a:solidFill>
                <a:latin typeface="Arial"/>
              </a:rPr>
              <a:t>Second niveau de plan</a:t>
            </a:r>
            <a:endParaRPr b="0" lang="fr-FR" sz="1800" spc="-1" strike="noStrike">
              <a:solidFill>
                <a:schemeClr val="dk1"/>
              </a:solidFill>
              <a:latin typeface="Arial"/>
            </a:endParaRPr>
          </a:p>
          <a:p>
            <a:pPr lvl="2" marL="1296000" indent="-288000">
              <a:spcBef>
                <a:spcPts val="850"/>
              </a:spcBef>
              <a:buClr>
                <a:srgbClr val="ffffff"/>
              </a:buClr>
              <a:buSzPct val="45000"/>
              <a:buFont typeface="Wingdings" charset="2"/>
              <a:buChar char=""/>
            </a:pPr>
            <a:r>
              <a:rPr b="0" lang="fr-FR" sz="1800" spc="-1" strike="noStrike">
                <a:solidFill>
                  <a:schemeClr val="dk1"/>
                </a:solidFill>
                <a:latin typeface="Arial"/>
              </a:rPr>
              <a:t>Troisième niveau de plan</a:t>
            </a:r>
            <a:endParaRPr b="0" lang="fr-FR" sz="1800" spc="-1" strike="noStrike">
              <a:solidFill>
                <a:schemeClr val="dk1"/>
              </a:solidFill>
              <a:latin typeface="Arial"/>
            </a:endParaRPr>
          </a:p>
          <a:p>
            <a:pPr lvl="3" marL="1728000" indent="-216000">
              <a:spcBef>
                <a:spcPts val="567"/>
              </a:spcBef>
              <a:buClr>
                <a:srgbClr val="ffffff"/>
              </a:buClr>
              <a:buSzPct val="75000"/>
              <a:buFont typeface="Symbol" charset="2"/>
              <a:buChar char=""/>
            </a:pPr>
            <a:r>
              <a:rPr b="0" lang="fr-FR" sz="1800" spc="-1" strike="noStrike">
                <a:solidFill>
                  <a:schemeClr val="dk1"/>
                </a:solidFill>
                <a:latin typeface="Arial"/>
              </a:rPr>
              <a:t>Quatrième niveau de plan</a:t>
            </a:r>
            <a:endParaRPr b="0" lang="fr-FR" sz="1800" spc="-1" strike="noStrike">
              <a:solidFill>
                <a:schemeClr val="dk1"/>
              </a:solidFill>
              <a:latin typeface="Arial"/>
            </a:endParaRPr>
          </a:p>
          <a:p>
            <a:pPr lvl="4" marL="2160000" indent="-216000">
              <a:spcBef>
                <a:spcPts val="283"/>
              </a:spcBef>
              <a:buClr>
                <a:srgbClr val="ffffff"/>
              </a:buClr>
              <a:buSzPct val="45000"/>
              <a:buFont typeface="Wingdings" charset="2"/>
              <a:buChar char=""/>
            </a:pPr>
            <a:r>
              <a:rPr b="0" lang="fr-FR" sz="1800" spc="-1" strike="noStrike">
                <a:solidFill>
                  <a:schemeClr val="dk1"/>
                </a:solidFill>
                <a:latin typeface="Arial"/>
              </a:rPr>
              <a:t>Cinquième niveau de plan</a:t>
            </a:r>
            <a:endParaRPr b="0" lang="fr-FR" sz="1800" spc="-1" strike="noStrike">
              <a:solidFill>
                <a:schemeClr val="dk1"/>
              </a:solidFill>
              <a:latin typeface="Arial"/>
            </a:endParaRPr>
          </a:p>
          <a:p>
            <a:pPr lvl="5" marL="2592000" indent="-216000">
              <a:spcBef>
                <a:spcPts val="283"/>
              </a:spcBef>
              <a:buClr>
                <a:srgbClr val="ffffff"/>
              </a:buClr>
              <a:buSzPct val="45000"/>
              <a:buFont typeface="Wingdings" charset="2"/>
              <a:buChar char=""/>
            </a:pPr>
            <a:r>
              <a:rPr b="0" lang="fr-FR" sz="1800" spc="-1" strike="noStrike">
                <a:solidFill>
                  <a:schemeClr val="dk1"/>
                </a:solidFill>
                <a:latin typeface="Arial"/>
              </a:rPr>
              <a:t>Sixième niveau de plan</a:t>
            </a:r>
            <a:endParaRPr b="0" lang="fr-FR" sz="1800" spc="-1" strike="noStrike">
              <a:solidFill>
                <a:schemeClr val="dk1"/>
              </a:solidFill>
              <a:latin typeface="Arial"/>
            </a:endParaRPr>
          </a:p>
          <a:p>
            <a:pPr lvl="6" marL="3024000" indent="-216000">
              <a:spcBef>
                <a:spcPts val="283"/>
              </a:spcBef>
              <a:buClr>
                <a:srgbClr val="ffffff"/>
              </a:buClr>
              <a:buSzPct val="45000"/>
              <a:buFont typeface="Wingdings" charset="2"/>
              <a:buChar char=""/>
            </a:pPr>
            <a:r>
              <a:rPr b="0" lang="fr-FR" sz="1800" spc="-1" strike="noStrike">
                <a:solidFill>
                  <a:schemeClr val="dk1"/>
                </a:solidFill>
                <a:latin typeface="Arial"/>
              </a:rPr>
              <a:t>Septième niveau de plan</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57"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58"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59"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
        <p:nvSpPr>
          <p:cNvPr id="60"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r>
              <a:rPr b="0" lang="fr-FR" sz="1800" spc="-1" strike="noStrike">
                <a:solidFill>
                  <a:schemeClr val="dk1"/>
                </a:solidFill>
                <a:latin typeface="Arial"/>
              </a:rPr>
              <a:t>Cliquez pour éditer le format du texte-titre</a:t>
            </a:r>
            <a:endParaRPr b="0" lang="fr-FR" sz="1800" spc="-1" strike="noStrike">
              <a:solidFill>
                <a:schemeClr val="dk1"/>
              </a:solidFill>
              <a:latin typeface="Arial"/>
            </a:endParaRPr>
          </a:p>
        </p:txBody>
      </p:sp>
    </p:spTree>
  </p:cSld>
  <p:clrMap bg1="lt1" bg2="lt2" tx1="dk1"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418ab3"/>
        </a:solidFill>
      </p:bgPr>
    </p:bg>
    <p:spTree>
      <p:nvGrpSpPr>
        <p:cNvPr id="1" name=""/>
        <p:cNvGrpSpPr/>
        <p:nvPr/>
      </p:nvGrpSpPr>
      <p:grpSpPr>
        <a:xfrm>
          <a:off x="0" y="0"/>
          <a:ext cx="0" cy="0"/>
          <a:chOff x="0" y="0"/>
          <a:chExt cx="0" cy="0"/>
        </a:xfrm>
      </p:grpSpPr>
      <p:sp>
        <p:nvSpPr>
          <p:cNvPr id="62"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Arial"/>
            </a:endParaRPr>
          </a:p>
        </p:txBody>
      </p:sp>
      <p:sp>
        <p:nvSpPr>
          <p:cNvPr id="63"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64"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rIns="90000" tIns="-44640" bIns="-44640" anchor="t" anchorCtr="1">
            <a:noAutofit/>
          </a:bodyPr>
          <a:p>
            <a:endParaRPr b="0" lang="fr-FR" sz="18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6.xml"/>
</Relationships>
</file>

<file path=ppt/slides/_rels/slide10.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6.xml"/>
</Relationships>
</file>

<file path=ppt/slides/_rels/slide3.xml.rels><?xml version="1.0" encoding="UTF-8"?>
<Relationships xmlns="http://schemas.openxmlformats.org/package/2006/relationships"><Relationship Id="rId1" Type="http://schemas.openxmlformats.org/officeDocument/2006/relationships/hyperlink" Target="https://www.parcoursup.fr/index.php?desc=questions" TargetMode="External"/><Relationship Id="rId2" Type="http://schemas.openxmlformats.org/officeDocument/2006/relationships/hyperlink" Target="https://www.parcoursup.fr/index.php?desc=questions" TargetMode="External"/><Relationship Id="rId3" Type="http://schemas.openxmlformats.org/officeDocument/2006/relationships/slideLayout" Target="../slideLayouts/slideLayout6.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3.png"/><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CustomShape 1"/>
          <p:cNvSpPr/>
          <p:nvPr/>
        </p:nvSpPr>
        <p:spPr>
          <a:xfrm>
            <a:off x="1109880" y="882360"/>
            <a:ext cx="9965880" cy="2925000"/>
          </a:xfrm>
          <a:prstGeom prst="rect">
            <a:avLst/>
          </a:prstGeom>
          <a:noFill/>
          <a:ln w="0">
            <a:noFill/>
          </a:ln>
        </p:spPr>
        <p:style>
          <a:lnRef idx="0"/>
          <a:fillRef idx="0"/>
          <a:effectRef idx="0"/>
          <a:fontRef idx="minor"/>
        </p:style>
        <p:txBody>
          <a:bodyPr lIns="90000" rIns="90000" tIns="45000" bIns="45000" anchor="b">
            <a:noAutofit/>
          </a:bodyPr>
          <a:p>
            <a:pPr algn="ctr" defTabSz="914400">
              <a:lnSpc>
                <a:spcPct val="85000"/>
              </a:lnSpc>
            </a:pPr>
            <a:r>
              <a:rPr b="1" lang="fr-FR" sz="7200" spc="-1" strike="noStrike" cap="all">
                <a:solidFill>
                  <a:srgbClr val="ffffff"/>
                </a:solidFill>
                <a:latin typeface="Corbel"/>
                <a:ea typeface="DejaVu Sans"/>
              </a:rPr>
              <a:t>Parcoursup</a:t>
            </a:r>
            <a:endParaRPr b="0" lang="fr-FR" sz="7200" spc="-1" strike="noStrike">
              <a:solidFill>
                <a:srgbClr val="ffffff"/>
              </a:solidFill>
              <a:latin typeface="Arial"/>
            </a:endParaRPr>
          </a:p>
        </p:txBody>
      </p:sp>
      <p:sp>
        <p:nvSpPr>
          <p:cNvPr id="175" name="CustomShape 2"/>
          <p:cNvSpPr/>
          <p:nvPr/>
        </p:nvSpPr>
        <p:spPr>
          <a:xfrm>
            <a:off x="1709640" y="3869640"/>
            <a:ext cx="8766720" cy="1387080"/>
          </a:xfrm>
          <a:prstGeom prst="rect">
            <a:avLst/>
          </a:prstGeom>
          <a:noFill/>
          <a:ln w="0">
            <a:noFill/>
          </a:ln>
        </p:spPr>
        <p:style>
          <a:lnRef idx="0"/>
          <a:fillRef idx="0"/>
          <a:effectRef idx="0"/>
          <a:fontRef idx="minor"/>
        </p:style>
        <p:txBody>
          <a:bodyPr lIns="90000" rIns="90000" tIns="45000" bIns="45000" anchor="t">
            <a:normAutofit/>
          </a:bodyPr>
          <a:p>
            <a:pPr algn="ctr" defTabSz="914400">
              <a:lnSpc>
                <a:spcPct val="90000"/>
              </a:lnSpc>
              <a:spcBef>
                <a:spcPts val="1400"/>
              </a:spcBef>
              <a:tabLst>
                <a:tab algn="l" pos="0"/>
              </a:tabLst>
            </a:pPr>
            <a:r>
              <a:rPr b="0" lang="fr-FR" sz="3200" spc="-1" strike="noStrike">
                <a:solidFill>
                  <a:srgbClr val="ffffff"/>
                </a:solidFill>
                <a:latin typeface="Corbel"/>
                <a:ea typeface="DejaVu Sans"/>
              </a:rPr>
              <a:t>Activités et centres d’intérêt</a:t>
            </a:r>
            <a:endParaRPr b="0" lang="fr-FR" sz="32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8" name="CustomShape 1"/>
          <p:cNvSpPr/>
          <p:nvPr/>
        </p:nvSpPr>
        <p:spPr>
          <a:xfrm>
            <a:off x="398520" y="318600"/>
            <a:ext cx="10307160" cy="1260000"/>
          </a:xfrm>
          <a:prstGeom prst="rect">
            <a:avLst/>
          </a:prstGeom>
          <a:noFill/>
          <a:ln w="38100">
            <a:solidFill>
              <a:srgbClr val="ff3300"/>
            </a:solidFill>
            <a:round/>
          </a:ln>
        </p:spPr>
        <p:style>
          <a:lnRef idx="0"/>
          <a:fillRef idx="0"/>
          <a:effectRef idx="0"/>
          <a:fontRef idx="minor"/>
        </p:style>
        <p:txBody>
          <a:bodyPr lIns="90000" rIns="90000" tIns="45000" bIns="45000" anchor="ctr">
            <a:noAutofit/>
          </a:bodyPr>
          <a:p>
            <a:pPr algn="ctr" defTabSz="914400">
              <a:lnSpc>
                <a:spcPct val="90000"/>
              </a:lnSpc>
            </a:pPr>
            <a:r>
              <a:rPr b="1" lang="fr-FR" sz="4000" spc="-1" strike="noStrike">
                <a:solidFill>
                  <a:srgbClr val="418ab3"/>
                </a:solidFill>
                <a:latin typeface="Corbel"/>
                <a:ea typeface="DejaVu Sans"/>
              </a:rPr>
              <a:t>Quelques conseils pour finaliser sa rubrique…</a:t>
            </a:r>
            <a:endParaRPr b="0" lang="fr-FR" sz="4000" spc="-1" strike="noStrike">
              <a:solidFill>
                <a:srgbClr val="ffffff"/>
              </a:solidFill>
              <a:latin typeface="Arial"/>
            </a:endParaRPr>
          </a:p>
        </p:txBody>
      </p:sp>
      <p:sp>
        <p:nvSpPr>
          <p:cNvPr id="229" name="CustomShape 2"/>
          <p:cNvSpPr/>
          <p:nvPr/>
        </p:nvSpPr>
        <p:spPr>
          <a:xfrm>
            <a:off x="484920" y="1191600"/>
            <a:ext cx="11193840" cy="5305680"/>
          </a:xfrm>
          <a:prstGeom prst="rect">
            <a:avLst/>
          </a:prstGeom>
          <a:noFill/>
          <a:ln w="0">
            <a:noFill/>
          </a:ln>
        </p:spPr>
        <p:style>
          <a:lnRef idx="0"/>
          <a:fillRef idx="0"/>
          <a:effectRef idx="0"/>
          <a:fontRef idx="minor"/>
        </p:style>
        <p:txBody>
          <a:bodyPr lIns="90000" rIns="90000" tIns="45000" bIns="45000" anchor="t">
            <a:noAutofit/>
          </a:bodyPr>
          <a:p>
            <a:pPr algn="just" defTabSz="914400">
              <a:lnSpc>
                <a:spcPct val="100000"/>
              </a:lnSpc>
            </a:pPr>
            <a:endParaRPr b="0" lang="fr-FR" sz="1800" spc="-1" strike="noStrike">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b="1" lang="fr-FR" sz="2800" spc="-1" strike="noStrike">
                <a:solidFill>
                  <a:srgbClr val="3603b5"/>
                </a:solidFill>
                <a:latin typeface="Corbel"/>
                <a:ea typeface="DejaVu Sans"/>
              </a:rPr>
              <a:t>Ne</a:t>
            </a:r>
            <a:r>
              <a:rPr b="0" lang="fr-FR" sz="2800" spc="-1" strike="noStrike">
                <a:solidFill>
                  <a:srgbClr val="000000"/>
                </a:solidFill>
                <a:latin typeface="Corbel"/>
                <a:ea typeface="DejaVu Sans"/>
              </a:rPr>
              <a:t> </a:t>
            </a:r>
            <a:r>
              <a:rPr b="1" lang="fr-FR" sz="2800" spc="-1" strike="noStrike">
                <a:solidFill>
                  <a:srgbClr val="3603b5"/>
                </a:solidFill>
                <a:latin typeface="Corbel"/>
                <a:ea typeface="DejaVu Sans"/>
              </a:rPr>
              <a:t>pas hésiter à donner des détails ! </a:t>
            </a:r>
            <a:r>
              <a:rPr b="0" lang="fr-FR" sz="2800" spc="-1" strike="noStrike">
                <a:solidFill>
                  <a:srgbClr val="000000"/>
                </a:solidFill>
                <a:latin typeface="Corbel"/>
                <a:ea typeface="DejaVu Sans"/>
              </a:rPr>
              <a:t>Précisez toujours la durée d’un engagement,</a:t>
            </a:r>
            <a:r>
              <a:rPr b="1" lang="fr-FR" sz="2800" spc="-1" strike="noStrike">
                <a:solidFill>
                  <a:srgbClr val="009900"/>
                </a:solidFill>
                <a:latin typeface="Corbel"/>
                <a:ea typeface="DejaVu Sans"/>
              </a:rPr>
              <a:t> </a:t>
            </a:r>
            <a:r>
              <a:rPr b="0" lang="fr-FR" sz="2800" spc="-1" strike="noStrike">
                <a:solidFill>
                  <a:srgbClr val="000000"/>
                </a:solidFill>
                <a:latin typeface="Corbel"/>
                <a:ea typeface="DejaVu Sans"/>
              </a:rPr>
              <a:t>les dates d’obtention et votre niveau pour les diplômes, ce que cela vous a apporté et plein d’autres précisions à personnaliser! </a:t>
            </a:r>
            <a:endParaRPr b="0" lang="fr-FR" sz="2800" spc="-1" strike="noStrike">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b="1" lang="fr-FR" sz="2800" spc="-1" strike="noStrike">
                <a:solidFill>
                  <a:srgbClr val="3603b5"/>
                </a:solidFill>
                <a:latin typeface="Corbel"/>
                <a:ea typeface="DejaVu Sans"/>
              </a:rPr>
              <a:t>Se faire relire par ses proches ! </a:t>
            </a:r>
            <a:r>
              <a:rPr b="0" lang="fr-FR" sz="2800" spc="-1" strike="noStrike">
                <a:solidFill>
                  <a:srgbClr val="000000"/>
                </a:solidFill>
                <a:latin typeface="Corbel"/>
                <a:ea typeface="DejaVu Sans"/>
              </a:rPr>
              <a:t>Tout d’abord car cela vous permettra de corriger vos fautes d’orthographe, mais aussi car ils pourront peut-être vous donner d’autres idées de compétences auxquelles vous n’aviez pas pensé !</a:t>
            </a:r>
            <a:endParaRPr b="0" lang="fr-FR" sz="28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0" lang="fr-FR" sz="2800" spc="-1" strike="noStrike">
                <a:solidFill>
                  <a:srgbClr val="000000"/>
                </a:solidFill>
                <a:latin typeface="Corbel"/>
                <a:ea typeface="DejaVu Sans"/>
              </a:rPr>
              <a:t>Même si </a:t>
            </a:r>
            <a:r>
              <a:rPr b="1" lang="fr-FR" sz="2800" spc="-1" strike="noStrike">
                <a:solidFill>
                  <a:srgbClr val="3603b5"/>
                </a:solidFill>
                <a:latin typeface="Corbel"/>
                <a:ea typeface="DejaVu Sans"/>
              </a:rPr>
              <a:t>les expériences citées </a:t>
            </a:r>
            <a:r>
              <a:rPr b="0" lang="fr-FR" sz="2800" spc="-1" strike="noStrike">
                <a:solidFill>
                  <a:srgbClr val="000000"/>
                </a:solidFill>
                <a:latin typeface="Corbel"/>
                <a:ea typeface="DejaVu Sans"/>
              </a:rPr>
              <a:t>n’ont rien à voir avec vos vœux formulés, toutes comptent et peuvent être valorisées. Cela est toujours gage de détermination et </a:t>
            </a:r>
            <a:r>
              <a:rPr b="1" lang="fr-FR" sz="2800" spc="-1" strike="noStrike">
                <a:solidFill>
                  <a:srgbClr val="3603b5"/>
                </a:solidFill>
                <a:latin typeface="Corbel"/>
                <a:ea typeface="DejaVu Sans"/>
              </a:rPr>
              <a:t>bonifie donc votre dossier</a:t>
            </a:r>
            <a:r>
              <a:rPr b="0" lang="fr-FR" sz="2800" spc="-1" strike="noStrike">
                <a:solidFill>
                  <a:srgbClr val="000000"/>
                </a:solidFill>
                <a:latin typeface="Corbel"/>
                <a:ea typeface="DejaVu Sans"/>
              </a:rPr>
              <a:t> !</a:t>
            </a:r>
            <a:endParaRPr b="0" lang="fr-FR" sz="2800" spc="-1" strike="noStrike">
              <a:solidFill>
                <a:srgbClr val="ffffff"/>
              </a:solidFill>
              <a:latin typeface="Arial"/>
            </a:endParaRPr>
          </a:p>
          <a:p>
            <a:pPr defTabSz="914400">
              <a:lnSpc>
                <a:spcPct val="90000"/>
              </a:lnSpc>
              <a:spcBef>
                <a:spcPts val="1400"/>
              </a:spcBef>
            </a:pPr>
            <a:endParaRPr b="0" lang="fr-FR" sz="2800" spc="-1" strike="noStrike">
              <a:solidFill>
                <a:srgbClr val="ffffff"/>
              </a:solidFill>
              <a:latin typeface="Arial"/>
            </a:endParaRPr>
          </a:p>
          <a:p>
            <a:pPr defTabSz="914400">
              <a:lnSpc>
                <a:spcPct val="90000"/>
              </a:lnSpc>
              <a:spcBef>
                <a:spcPts val="1400"/>
              </a:spcBef>
            </a:pPr>
            <a:endParaRPr b="0" lang="fr-FR" sz="2800" spc="-1" strike="noStrike">
              <a:solidFill>
                <a:srgbClr val="ffffff"/>
              </a:solidFill>
              <a:latin typeface="Arial"/>
            </a:endParaRPr>
          </a:p>
        </p:txBody>
      </p:sp>
      <p:pic>
        <p:nvPicPr>
          <p:cNvPr id="230" name="Image 1" descr=""/>
          <p:cNvPicPr/>
          <p:nvPr/>
        </p:nvPicPr>
        <p:blipFill>
          <a:blip r:embed="rId1"/>
          <a:stretch/>
        </p:blipFill>
        <p:spPr>
          <a:xfrm>
            <a:off x="10792800" y="299880"/>
            <a:ext cx="1149120" cy="1320120"/>
          </a:xfrm>
          <a:prstGeom prst="rect">
            <a:avLst/>
          </a:prstGeom>
          <a:ln w="0">
            <a:noFill/>
          </a:ln>
        </p:spPr>
      </p:pic>
    </p:spTree>
  </p:cSld>
  <mc:AlternateContent>
    <mc:Choice Requires="p14">
      <p:transition spd="slow" p14:dur="2000"/>
    </mc:Choice>
    <mc:Fallback>
      <p:transition spd="slow"/>
    </mc:Fallback>
  </mc:AlternateContent>
  <p:timing>
    <p:tnLst>
      <p:par>
        <p:cTn id="189" dur="indefinite" restart="never" nodeType="tmRoot">
          <p:childTnLst>
            <p:seq>
              <p:cTn id="190" dur="indefinite" nodeType="mainSeq">
                <p:childTnLst>
                  <p:par>
                    <p:cTn id="191" fill="hold">
                      <p:stCondLst>
                        <p:cond delay="indefinite"/>
                      </p:stCondLst>
                      <p:childTnLst>
                        <p:par>
                          <p:cTn id="192" fill="hold">
                            <p:stCondLst>
                              <p:cond delay="0"/>
                            </p:stCondLst>
                            <p:childTnLst>
                              <p:par>
                                <p:cTn id="193" nodeType="clickEffect" fill="hold" presetClass="entr" presetID="1">
                                  <p:stCondLst>
                                    <p:cond delay="0"/>
                                  </p:stCondLst>
                                  <p:childTnLst>
                                    <p:set>
                                      <p:cBhvr>
                                        <p:cTn id="194" dur="1" fill="hold">
                                          <p:stCondLst>
                                            <p:cond delay="0"/>
                                          </p:stCondLst>
                                        </p:cTn>
                                        <p:tgtEl>
                                          <p:spTgt spid="22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1" name="CustomShape 1"/>
          <p:cNvSpPr/>
          <p:nvPr/>
        </p:nvSpPr>
        <p:spPr>
          <a:xfrm>
            <a:off x="4883400" y="457200"/>
            <a:ext cx="2390760" cy="789120"/>
          </a:xfrm>
          <a:prstGeom prst="rect">
            <a:avLst/>
          </a:prstGeom>
          <a:noFill/>
          <a:ln w="38100">
            <a:solidFill>
              <a:srgbClr val="ff3300"/>
            </a:solidFill>
            <a:round/>
          </a:ln>
        </p:spPr>
        <p:style>
          <a:lnRef idx="0"/>
          <a:fillRef idx="0"/>
          <a:effectRef idx="0"/>
          <a:fontRef idx="minor"/>
        </p:style>
        <p:txBody>
          <a:bodyPr lIns="90000" rIns="90000" tIns="45000" bIns="45000" anchor="ctr">
            <a:noAutofit/>
          </a:bodyPr>
          <a:p>
            <a:pPr defTabSz="914400">
              <a:lnSpc>
                <a:spcPct val="90000"/>
              </a:lnSpc>
            </a:pPr>
            <a:r>
              <a:rPr b="1" lang="fr-FR" sz="4800" spc="-1" strike="noStrike">
                <a:solidFill>
                  <a:srgbClr val="418ab3"/>
                </a:solidFill>
                <a:latin typeface="Corbel"/>
                <a:ea typeface="DejaVu Sans"/>
              </a:rPr>
              <a:t>Rappels</a:t>
            </a:r>
            <a:endParaRPr b="0" lang="fr-FR" sz="4800" spc="-1" strike="noStrike">
              <a:solidFill>
                <a:srgbClr val="ffffff"/>
              </a:solidFill>
              <a:latin typeface="Arial"/>
            </a:endParaRPr>
          </a:p>
        </p:txBody>
      </p:sp>
      <p:sp>
        <p:nvSpPr>
          <p:cNvPr id="232" name="CustomShape 2"/>
          <p:cNvSpPr/>
          <p:nvPr/>
        </p:nvSpPr>
        <p:spPr>
          <a:xfrm>
            <a:off x="360360" y="1468440"/>
            <a:ext cx="10654560" cy="4197240"/>
          </a:xfrm>
          <a:prstGeom prst="rect">
            <a:avLst/>
          </a:prstGeom>
          <a:noFill/>
          <a:ln w="0">
            <a:noFill/>
          </a:ln>
        </p:spPr>
        <p:style>
          <a:lnRef idx="0"/>
          <a:fillRef idx="0"/>
          <a:effectRef idx="0"/>
          <a:fontRef idx="minor"/>
        </p:style>
        <p:txBody>
          <a:bodyPr lIns="90000" rIns="90000" tIns="45000" bIns="45000" anchor="t">
            <a:noAutofit/>
          </a:bodyPr>
          <a:p>
            <a:pPr marL="228600" indent="-182160" algn="just" defTabSz="914400">
              <a:lnSpc>
                <a:spcPct val="90000"/>
              </a:lnSpc>
              <a:spcBef>
                <a:spcPts val="1400"/>
              </a:spcBef>
              <a:buClr>
                <a:srgbClr val="418ab3"/>
              </a:buClr>
              <a:buSzPct val="80000"/>
              <a:buFont typeface="Corbel"/>
              <a:buChar char="•"/>
            </a:pPr>
            <a:r>
              <a:rPr b="1" lang="fr-FR" sz="2800" spc="-1" strike="noStrike">
                <a:solidFill>
                  <a:srgbClr val="002060"/>
                </a:solidFill>
                <a:latin typeface="Corbel"/>
                <a:ea typeface="DejaVu Sans"/>
              </a:rPr>
              <a:t>La Rubrique </a:t>
            </a:r>
            <a:r>
              <a:rPr b="1" lang="fr-FR" sz="2800" spc="-1" strike="noStrike">
                <a:solidFill>
                  <a:srgbClr val="ff0000"/>
                </a:solidFill>
                <a:latin typeface="Corbel"/>
                <a:ea typeface="DejaVu Sans"/>
              </a:rPr>
              <a:t>« Centres d’intérêts et activités » </a:t>
            </a:r>
            <a:r>
              <a:rPr b="1" lang="fr-FR" sz="2800" spc="-1" strike="noStrike">
                <a:solidFill>
                  <a:srgbClr val="002060"/>
                </a:solidFill>
                <a:latin typeface="Corbel"/>
                <a:ea typeface="DejaVu Sans"/>
              </a:rPr>
              <a:t>est facultative mais </a:t>
            </a:r>
            <a:r>
              <a:rPr b="1" lang="fr-FR" sz="2800" spc="-1" strike="noStrike" u="sng">
                <a:solidFill>
                  <a:srgbClr val="ff0000"/>
                </a:solidFill>
                <a:uFillTx/>
                <a:latin typeface="Corbel"/>
                <a:ea typeface="DejaVu Sans"/>
              </a:rPr>
              <a:t>recommandée</a:t>
            </a:r>
            <a:r>
              <a:rPr b="1" lang="fr-FR" sz="2800" spc="-1" strike="noStrike">
                <a:solidFill>
                  <a:srgbClr val="002060"/>
                </a:solidFill>
                <a:latin typeface="Corbel"/>
                <a:ea typeface="DejaVu Sans"/>
              </a:rPr>
              <a:t> </a:t>
            </a:r>
            <a:r>
              <a:rPr b="0" lang="fr-FR" sz="2800" spc="-1" strike="noStrike">
                <a:solidFill>
                  <a:srgbClr val="002060"/>
                </a:solidFill>
                <a:latin typeface="Corbel"/>
                <a:ea typeface="DejaVu Sans"/>
              </a:rPr>
              <a:t>car c’est </a:t>
            </a:r>
            <a:r>
              <a:rPr b="1" lang="fr-FR" sz="2800" spc="-1" strike="noStrike">
                <a:solidFill>
                  <a:srgbClr val="002060"/>
                </a:solidFill>
                <a:latin typeface="Corbel"/>
                <a:ea typeface="DejaVu Sans"/>
              </a:rPr>
              <a:t>un vrai plus pour se démarquer</a:t>
            </a:r>
            <a:r>
              <a:rPr b="0" lang="fr-FR" sz="2800" spc="-1" strike="noStrike">
                <a:solidFill>
                  <a:srgbClr val="002060"/>
                </a:solidFill>
                <a:latin typeface="Corbel"/>
                <a:ea typeface="DejaVu Sans"/>
              </a:rPr>
              <a:t>, notamment pour les formations sélectives : c’est </a:t>
            </a:r>
            <a:r>
              <a:rPr b="1" lang="fr-FR" sz="2800" spc="-1" strike="noStrike" u="sng">
                <a:solidFill>
                  <a:srgbClr val="ff0000"/>
                </a:solidFill>
                <a:uFillTx/>
                <a:latin typeface="Corbel"/>
                <a:ea typeface="DejaVu Sans"/>
              </a:rPr>
              <a:t>un atout supplémentaire</a:t>
            </a:r>
            <a:r>
              <a:rPr b="1" lang="fr-FR" sz="2800" spc="-1" strike="noStrike" u="sng">
                <a:solidFill>
                  <a:srgbClr val="002060"/>
                </a:solidFill>
                <a:uFillTx/>
                <a:latin typeface="Corbel"/>
                <a:ea typeface="DejaVu Sans"/>
              </a:rPr>
              <a:t> </a:t>
            </a:r>
            <a:r>
              <a:rPr b="1" lang="fr-FR" sz="2800" spc="-1" strike="noStrike">
                <a:solidFill>
                  <a:srgbClr val="002060"/>
                </a:solidFill>
                <a:latin typeface="Corbel"/>
                <a:ea typeface="DejaVu Sans"/>
              </a:rPr>
              <a:t>pour ton dossier</a:t>
            </a:r>
            <a:r>
              <a:rPr b="0" lang="fr-FR" sz="2800" spc="-1" strike="noStrike">
                <a:solidFill>
                  <a:srgbClr val="002060"/>
                </a:solidFill>
                <a:latin typeface="Corbel"/>
                <a:ea typeface="DejaVu Sans"/>
              </a:rPr>
              <a:t> !</a:t>
            </a:r>
            <a:endParaRPr b="0" lang="fr-FR" sz="2800" spc="-1" strike="noStrike">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b="1" lang="fr-FR" sz="2800" spc="-1" strike="noStrike">
                <a:solidFill>
                  <a:srgbClr val="002060"/>
                </a:solidFill>
                <a:latin typeface="Corbel"/>
                <a:ea typeface="DejaVu Sans"/>
              </a:rPr>
              <a:t>J’ai </a:t>
            </a:r>
            <a:r>
              <a:rPr b="1" lang="fr-FR" sz="2800" spc="-1" strike="noStrike">
                <a:solidFill>
                  <a:srgbClr val="ff0000"/>
                </a:solidFill>
                <a:latin typeface="Corbel"/>
                <a:ea typeface="DejaVu Sans"/>
              </a:rPr>
              <a:t>des Interlocutrices/eurs  </a:t>
            </a:r>
            <a:r>
              <a:rPr b="1" lang="fr-FR" sz="2800" spc="-1" strike="noStrike">
                <a:solidFill>
                  <a:srgbClr val="002060"/>
                </a:solidFill>
                <a:latin typeface="Corbel"/>
                <a:ea typeface="DejaVu Sans"/>
              </a:rPr>
              <a:t>au sein du lycée (PsyEn, Professeurs…) et en dehors de l’établissement (CIO…)</a:t>
            </a:r>
            <a:endParaRPr b="0" lang="fr-FR" sz="2800" spc="-1" strike="noStrike">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b="1" lang="fr-FR" sz="2800" spc="-1" strike="noStrike">
                <a:solidFill>
                  <a:srgbClr val="002060"/>
                </a:solidFill>
                <a:latin typeface="Corbel"/>
                <a:ea typeface="DejaVu Sans"/>
              </a:rPr>
              <a:t>D’autres ressources (des </a:t>
            </a:r>
            <a:r>
              <a:rPr b="1" lang="fr-FR" sz="2800" spc="-1" strike="noStrike">
                <a:solidFill>
                  <a:srgbClr val="ff0000"/>
                </a:solidFill>
                <a:latin typeface="Corbel"/>
                <a:ea typeface="DejaVu Sans"/>
              </a:rPr>
              <a:t>« Fiches élève »</a:t>
            </a:r>
            <a:r>
              <a:rPr b="1" lang="fr-FR" sz="2800" spc="-1" strike="noStrike">
                <a:solidFill>
                  <a:srgbClr val="002060"/>
                </a:solidFill>
                <a:latin typeface="Corbel"/>
                <a:ea typeface="DejaVu Sans"/>
              </a:rPr>
              <a:t> Parcoursup ainsi qu’un </a:t>
            </a:r>
            <a:r>
              <a:rPr b="1" lang="fr-FR" sz="2800" spc="-1" strike="noStrike">
                <a:solidFill>
                  <a:srgbClr val="ff0000"/>
                </a:solidFill>
                <a:latin typeface="Corbel"/>
                <a:ea typeface="DejaVu Sans"/>
              </a:rPr>
              <a:t>questionnaire « Je fais le point »</a:t>
            </a:r>
            <a:r>
              <a:rPr b="1" lang="fr-FR" sz="2800" spc="-1" strike="noStrike">
                <a:solidFill>
                  <a:srgbClr val="002060"/>
                </a:solidFill>
                <a:latin typeface="Corbel"/>
                <a:ea typeface="DejaVu Sans"/>
              </a:rPr>
              <a:t>) sont disponibles sur le site onisep.fr et sur l’ENT  (rubrique  « orientation » puis « blog »)</a:t>
            </a:r>
            <a:endParaRPr b="0" lang="fr-FR" sz="2800" spc="-1" strike="noStrike">
              <a:solidFill>
                <a:srgbClr val="ffffff"/>
              </a:solidFill>
              <a:latin typeface="Arial"/>
            </a:endParaRPr>
          </a:p>
        </p:txBody>
      </p:sp>
      <p:pic>
        <p:nvPicPr>
          <p:cNvPr id="233" name="Image 1" descr=""/>
          <p:cNvPicPr/>
          <p:nvPr/>
        </p:nvPicPr>
        <p:blipFill>
          <a:blip r:embed="rId1"/>
          <a:stretch/>
        </p:blipFill>
        <p:spPr>
          <a:xfrm>
            <a:off x="9921240" y="4890600"/>
            <a:ext cx="1716840" cy="1689480"/>
          </a:xfrm>
          <a:prstGeom prst="rect">
            <a:avLst/>
          </a:prstGeom>
          <a:ln w="0">
            <a:noFill/>
          </a:ln>
        </p:spPr>
      </p:pic>
    </p:spTree>
  </p:cSld>
  <mc:AlternateContent>
    <mc:Choice Requires="p14">
      <p:transition spd="slow" p14:dur="2000"/>
    </mc:Choice>
    <mc:Fallback>
      <p:transition spd="slow"/>
    </mc:Fallback>
  </mc:AlternateContent>
  <p:timing>
    <p:tnLst>
      <p:par>
        <p:cTn id="195" dur="indefinite" restart="never" nodeType="tmRoot">
          <p:childTnLst>
            <p:seq>
              <p:cTn id="196" dur="indefinite" nodeType="mainSeq">
                <p:childTnLst>
                  <p:par>
                    <p:cTn id="197" fill="hold">
                      <p:stCondLst>
                        <p:cond delay="indefinite"/>
                      </p:stCondLst>
                      <p:childTnLst>
                        <p:par>
                          <p:cTn id="198" fill="hold">
                            <p:stCondLst>
                              <p:cond delay="0"/>
                            </p:stCondLst>
                            <p:childTnLst>
                              <p:par>
                                <p:cTn id="199" nodeType="clickEffect" fill="hold" presetClass="entr" presetID="1">
                                  <p:stCondLst>
                                    <p:cond delay="0"/>
                                  </p:stCondLst>
                                  <p:childTnLst>
                                    <p:set>
                                      <p:cBhvr>
                                        <p:cTn id="200" dur="1" fill="hold">
                                          <p:stCondLst>
                                            <p:cond delay="0"/>
                                          </p:stCondLst>
                                        </p:cTn>
                                        <p:tgtEl>
                                          <p:spTgt spid="232">
                                            <p:txEl>
                                              <p:pRg st="0" end="0"/>
                                            </p:txEl>
                                          </p:spTgt>
                                        </p:tgtEl>
                                        <p:attrNameLst>
                                          <p:attrName>style.visibility</p:attrName>
                                        </p:attrNameLst>
                                      </p:cBhvr>
                                      <p:to>
                                        <p:strVal val="visible"/>
                                      </p:to>
                                    </p:set>
                                  </p:childTnLst>
                                </p:cTn>
                              </p:par>
                            </p:childTnLst>
                          </p:cTn>
                        </p:par>
                      </p:childTnLst>
                    </p:cTn>
                  </p:par>
                  <p:par>
                    <p:cTn id="201" fill="hold">
                      <p:stCondLst>
                        <p:cond delay="indefinite"/>
                      </p:stCondLst>
                      <p:childTnLst>
                        <p:par>
                          <p:cTn id="202" fill="hold">
                            <p:stCondLst>
                              <p:cond delay="0"/>
                            </p:stCondLst>
                            <p:childTnLst>
                              <p:par>
                                <p:cTn id="203" nodeType="clickEffect" fill="hold" presetClass="entr" presetID="1">
                                  <p:stCondLst>
                                    <p:cond delay="0"/>
                                  </p:stCondLst>
                                  <p:childTnLst>
                                    <p:set>
                                      <p:cBhvr>
                                        <p:cTn id="204" dur="1" fill="hold">
                                          <p:stCondLst>
                                            <p:cond delay="0"/>
                                          </p:stCondLst>
                                        </p:cTn>
                                        <p:tgtEl>
                                          <p:spTgt spid="232">
                                            <p:txEl>
                                              <p:pRg st="1" end="1"/>
                                            </p:txEl>
                                          </p:spTgt>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nodeType="clickEffect" fill="hold" presetClass="entr" presetID="1">
                                  <p:stCondLst>
                                    <p:cond delay="0"/>
                                  </p:stCondLst>
                                  <p:childTnLst>
                                    <p:set>
                                      <p:cBhvr>
                                        <p:cTn id="208" dur="1" fill="hold">
                                          <p:stCondLst>
                                            <p:cond delay="0"/>
                                          </p:stCondLst>
                                        </p:cTn>
                                        <p:tgtEl>
                                          <p:spTgt spid="232">
                                            <p:txEl>
                                              <p:pRg st="2" end="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Arial"/>
            </a:endParaRPr>
          </a:p>
        </p:txBody>
      </p:sp>
      <p:sp>
        <p:nvSpPr>
          <p:cNvPr id="177" name="PlaceHolder 2"/>
          <p:cNvSpPr>
            <a:spLocks noGrp="1"/>
          </p:cNvSpPr>
          <p:nvPr>
            <p:ph/>
          </p:nvPr>
        </p:nvSpPr>
        <p:spPr>
          <a:xfrm>
            <a:off x="609480" y="1604520"/>
            <a:ext cx="10972080" cy="3976920"/>
          </a:xfrm>
          <a:prstGeom prst="rect">
            <a:avLst/>
          </a:prstGeom>
          <a:noFill/>
          <a:ln w="0">
            <a:noFill/>
          </a:ln>
        </p:spPr>
        <p:txBody>
          <a:bodyPr lIns="0" rIns="0" tIns="0" bIns="0" anchor="t">
            <a:noAutofit/>
          </a:bodyPr>
          <a:p>
            <a:pPr indent="0">
              <a:spcBef>
                <a:spcPts val="1417"/>
              </a:spcBef>
              <a:buNone/>
            </a:pPr>
            <a:endParaRPr b="0" lang="fr-FR" sz="1800" spc="-1" strike="noStrike">
              <a:solidFill>
                <a:schemeClr val="dk1"/>
              </a:solidFill>
              <a:latin typeface="Arial"/>
            </a:endParaRPr>
          </a:p>
        </p:txBody>
      </p:sp>
      <p:pic>
        <p:nvPicPr>
          <p:cNvPr id="178" name="object 2" descr=""/>
          <p:cNvPicPr/>
          <p:nvPr/>
        </p:nvPicPr>
        <p:blipFill>
          <a:blip r:embed="rId1"/>
          <a:stretch/>
        </p:blipFill>
        <p:spPr>
          <a:xfrm>
            <a:off x="387000" y="404640"/>
            <a:ext cx="11397240" cy="6048360"/>
          </a:xfrm>
          <a:prstGeom prst="rect">
            <a:avLst/>
          </a:prstGeom>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0"/>
            <a:ext cx="10958760" cy="1268280"/>
          </a:xfrm>
          <a:prstGeom prst="rect">
            <a:avLst/>
          </a:prstGeom>
          <a:noFill/>
          <a:ln w="0">
            <a:noFill/>
          </a:ln>
        </p:spPr>
        <p:txBody>
          <a:bodyPr lIns="0" rIns="0" tIns="0" bIns="0" anchor="ctr">
            <a:noAutofit/>
          </a:bodyPr>
          <a:p>
            <a:pPr indent="0" algn="ctr">
              <a:lnSpc>
                <a:spcPct val="100000"/>
              </a:lnSpc>
              <a:buNone/>
            </a:pPr>
            <a:r>
              <a:rPr b="1" lang="ca-ES" sz="2800" spc="-1" strike="noStrike" u="sng">
                <a:solidFill>
                  <a:srgbClr val="f59e00"/>
                </a:solidFill>
                <a:uFillTx/>
                <a:latin typeface="Arial"/>
                <a:hlinkClick r:id="rId1"/>
              </a:rPr>
              <a:t>Renseigner son dossier sur Parcoursup</a:t>
            </a:r>
            <a:r>
              <a:rPr b="1" lang="ca-ES" sz="2800" spc="-1" strike="noStrike" u="sng">
                <a:solidFill>
                  <a:schemeClr val="accent5"/>
                </a:solidFill>
                <a:uFillTx/>
                <a:latin typeface="Arial"/>
                <a:hlinkClick r:id="rId2"/>
              </a:rPr>
              <a:t> </a:t>
            </a:r>
            <a:r>
              <a:rPr b="1" lang="ca-ES" sz="2800" spc="-1" strike="noStrike">
                <a:solidFill>
                  <a:schemeClr val="accent5"/>
                </a:solidFill>
                <a:latin typeface="Arial"/>
              </a:rPr>
              <a:t>:     </a:t>
            </a:r>
            <a:br>
              <a:rPr sz="2800"/>
            </a:br>
            <a:r>
              <a:rPr b="1" lang="ca-ES" sz="3200" spc="-1" strike="noStrike">
                <a:solidFill>
                  <a:schemeClr val="accent5">
                    <a:lumMod val="20000"/>
                    <a:lumOff val="80000"/>
                  </a:schemeClr>
                </a:solidFill>
                <a:latin typeface="Arial"/>
              </a:rPr>
              <a:t>Rappel des incontournables</a:t>
            </a:r>
            <a:endParaRPr b="0" lang="fr-FR" sz="3200" spc="-1" strike="noStrike">
              <a:solidFill>
                <a:schemeClr val="dk1"/>
              </a:solidFill>
              <a:latin typeface="Arial"/>
            </a:endParaRPr>
          </a:p>
        </p:txBody>
      </p:sp>
      <p:sp>
        <p:nvSpPr>
          <p:cNvPr id="180" name="PlaceHolder 2"/>
          <p:cNvSpPr>
            <a:spLocks noGrp="1"/>
          </p:cNvSpPr>
          <p:nvPr>
            <p:ph/>
          </p:nvPr>
        </p:nvSpPr>
        <p:spPr>
          <a:xfrm>
            <a:off x="335520" y="1196640"/>
            <a:ext cx="11521080" cy="5661000"/>
          </a:xfrm>
          <a:prstGeom prst="rect">
            <a:avLst/>
          </a:prstGeom>
          <a:noFill/>
          <a:ln w="0">
            <a:noFill/>
          </a:ln>
        </p:spPr>
        <p:txBody>
          <a:bodyPr lIns="0" rIns="0" tIns="0" bIns="0" anchor="t">
            <a:normAutofit fontScale="87222" lnSpcReduction="10000"/>
          </a:bodyPr>
          <a:p>
            <a:pPr indent="0">
              <a:lnSpc>
                <a:spcPct val="100000"/>
              </a:lnSpc>
              <a:buNone/>
            </a:pPr>
            <a:r>
              <a:rPr b="1" i="1" lang="ca-ES" sz="2400" spc="-1" strike="noStrike" u="sng">
                <a:solidFill>
                  <a:srgbClr val="ffff00"/>
                </a:solidFill>
                <a:uFillTx/>
                <a:latin typeface="Arial"/>
              </a:rPr>
              <a:t>• </a:t>
            </a:r>
            <a:r>
              <a:rPr b="1" i="1" lang="ca-ES" sz="2400" spc="-1" strike="noStrike" u="sng">
                <a:solidFill>
                  <a:srgbClr val="ffff00"/>
                </a:solidFill>
                <a:uFillTx/>
                <a:latin typeface="Arial"/>
              </a:rPr>
              <a:t>Dans l'onglet scolarité, rubrique “Éléments liés à la scolarité”</a:t>
            </a:r>
            <a:r>
              <a:rPr b="1" lang="ca-ES" sz="2400" spc="-1" strike="noStrike" u="sng">
                <a:solidFill>
                  <a:srgbClr val="ffff00"/>
                </a:solidFill>
                <a:uFillTx/>
                <a:latin typeface="Arial"/>
              </a:rPr>
              <a:t>,</a:t>
            </a:r>
            <a:r>
              <a:rPr b="1" lang="ca-ES" sz="2400" spc="-1" strike="noStrike">
                <a:solidFill>
                  <a:srgbClr val="ffff00"/>
                </a:solidFill>
                <a:latin typeface="Arial"/>
              </a:rPr>
              <a:t> </a:t>
            </a:r>
            <a:r>
              <a:rPr b="0" lang="ca-ES" sz="2200" spc="-1" strike="noStrike">
                <a:solidFill>
                  <a:schemeClr val="lt1"/>
                </a:solidFill>
                <a:latin typeface="Arial"/>
              </a:rPr>
              <a:t>vous pouvez indiquer les informations importantes afin qu’elles soient prises en compte dans l’examen de votre dossier (stages, année à l'étranger ou des problèmes de santé ou familiaux...).</a:t>
            </a:r>
            <a:endParaRPr b="0" lang="fr-FR" sz="2200" spc="-1" strike="noStrike">
              <a:solidFill>
                <a:schemeClr val="dk1"/>
              </a:solidFill>
              <a:latin typeface="Arial"/>
            </a:endParaRPr>
          </a:p>
          <a:p>
            <a:pPr indent="0" algn="just">
              <a:lnSpc>
                <a:spcPct val="100000"/>
              </a:lnSpc>
              <a:buNone/>
            </a:pPr>
            <a:endParaRPr b="0" lang="fr-FR" sz="900" spc="-1" strike="noStrike">
              <a:solidFill>
                <a:schemeClr val="dk1"/>
              </a:solidFill>
              <a:latin typeface="Arial"/>
            </a:endParaRPr>
          </a:p>
          <a:p>
            <a:pPr indent="0" algn="just">
              <a:lnSpc>
                <a:spcPct val="100000"/>
              </a:lnSpc>
              <a:buNone/>
            </a:pPr>
            <a:r>
              <a:rPr b="1" i="1" lang="ca-ES" sz="2400" spc="-1" strike="noStrike" u="sng">
                <a:solidFill>
                  <a:srgbClr val="ffff00"/>
                </a:solidFill>
                <a:uFillTx/>
                <a:latin typeface="Arial"/>
              </a:rPr>
              <a:t>• </a:t>
            </a:r>
            <a:r>
              <a:rPr b="1" i="1" lang="ca-ES" sz="2400" spc="-1" strike="noStrike" u="sng">
                <a:solidFill>
                  <a:srgbClr val="ffff00"/>
                </a:solidFill>
                <a:uFillTx/>
                <a:latin typeface="Arial"/>
              </a:rPr>
              <a:t>La lettre de motivation </a:t>
            </a:r>
            <a:r>
              <a:rPr b="0" i="1" lang="ca-ES" sz="1200" spc="-1" strike="noStrike">
                <a:solidFill>
                  <a:schemeClr val="lt1"/>
                </a:solidFill>
                <a:latin typeface="Arial"/>
              </a:rPr>
              <a:t> </a:t>
            </a:r>
            <a:r>
              <a:rPr b="0" lang="ca-ES" sz="2200" spc="-1" strike="noStrike">
                <a:solidFill>
                  <a:schemeClr val="lt1"/>
                </a:solidFill>
                <a:latin typeface="Arial"/>
              </a:rPr>
              <a:t>vous permet de parler de vous en lien avec la formation choisie (vos qualités et compétences), de vos démarches pour connaître cette formation et de votre motivation (vos intérêts dans cette formation, votre projet professionnel...).</a:t>
            </a:r>
            <a:endParaRPr b="0" lang="fr-FR" sz="2200" spc="-1" strike="noStrike">
              <a:solidFill>
                <a:schemeClr val="dk1"/>
              </a:solidFill>
              <a:latin typeface="Arial"/>
            </a:endParaRPr>
          </a:p>
          <a:p>
            <a:pPr indent="0" algn="just">
              <a:lnSpc>
                <a:spcPct val="100000"/>
              </a:lnSpc>
              <a:buNone/>
            </a:pPr>
            <a:endParaRPr b="0" lang="fr-FR" sz="900" spc="-1" strike="noStrike">
              <a:solidFill>
                <a:schemeClr val="dk1"/>
              </a:solidFill>
              <a:latin typeface="Arial"/>
            </a:endParaRPr>
          </a:p>
          <a:p>
            <a:pPr indent="0" algn="just">
              <a:lnSpc>
                <a:spcPct val="100000"/>
              </a:lnSpc>
              <a:buNone/>
            </a:pPr>
            <a:r>
              <a:rPr b="1" i="1" lang="ca-ES" sz="2400" spc="-1" strike="noStrike" u="sng">
                <a:solidFill>
                  <a:srgbClr val="ffff00"/>
                </a:solidFill>
                <a:uFillTx/>
                <a:latin typeface="Arial"/>
              </a:rPr>
              <a:t>•</a:t>
            </a:r>
            <a:r>
              <a:rPr b="1" i="1" lang="ca-ES" sz="2400" spc="-1" strike="noStrike" u="sng">
                <a:solidFill>
                  <a:srgbClr val="ffff00"/>
                </a:solidFill>
                <a:uFillTx/>
                <a:latin typeface="Arial"/>
              </a:rPr>
              <a:t>La rubrique “Préférence et autres projets” </a:t>
            </a:r>
            <a:r>
              <a:rPr b="0" lang="ca-ES" sz="2200" spc="-1" strike="noStrike">
                <a:solidFill>
                  <a:schemeClr val="lt1"/>
                </a:solidFill>
                <a:latin typeface="Arial"/>
              </a:rPr>
              <a:t>vous permet d’indiquer des informations confidentielles, qui ne seront donc pas transmises aux centres de formation auprès desquels vous postulez. Elles permettent un meilleur accompagnement et suivi de votre dossier par l'équipe Parcoursup et les services académiques.</a:t>
            </a:r>
            <a:endParaRPr b="0" lang="fr-FR" sz="2200" spc="-1" strike="noStrike">
              <a:solidFill>
                <a:schemeClr val="dk1"/>
              </a:solidFill>
              <a:latin typeface="Arial"/>
            </a:endParaRPr>
          </a:p>
          <a:p>
            <a:pPr indent="0" algn="just">
              <a:lnSpc>
                <a:spcPct val="100000"/>
              </a:lnSpc>
              <a:buNone/>
            </a:pPr>
            <a:endParaRPr b="0" lang="fr-FR" sz="900" spc="-1" strike="noStrike">
              <a:solidFill>
                <a:schemeClr val="dk1"/>
              </a:solidFill>
              <a:latin typeface="Arial"/>
            </a:endParaRPr>
          </a:p>
          <a:p>
            <a:pPr indent="0" algn="just">
              <a:lnSpc>
                <a:spcPct val="100000"/>
              </a:lnSpc>
              <a:buNone/>
            </a:pPr>
            <a:r>
              <a:rPr b="1" i="1" lang="ca-ES" sz="2400" spc="-1" strike="noStrike" u="sng">
                <a:solidFill>
                  <a:srgbClr val="ffff00"/>
                </a:solidFill>
                <a:uFillTx/>
                <a:latin typeface="Arial"/>
              </a:rPr>
              <a:t>• </a:t>
            </a:r>
            <a:r>
              <a:rPr b="1" i="1" lang="ca-ES" sz="2400" spc="-1" strike="noStrike" u="sng">
                <a:solidFill>
                  <a:srgbClr val="ffff00"/>
                </a:solidFill>
                <a:uFillTx/>
                <a:latin typeface="Arial"/>
              </a:rPr>
              <a:t>Les questionnaires d’auto-évaluation “Droit” et “mentions de Sciences”</a:t>
            </a:r>
            <a:r>
              <a:rPr b="0" i="1" lang="ca-ES" sz="2400" spc="-1" strike="noStrike" u="sng">
                <a:solidFill>
                  <a:srgbClr val="ffff00"/>
                </a:solidFill>
                <a:uFillTx/>
                <a:latin typeface="Arial"/>
              </a:rPr>
              <a:t> </a:t>
            </a:r>
            <a:r>
              <a:rPr b="0" lang="ca-ES" sz="2200" spc="-1" strike="noStrike">
                <a:solidFill>
                  <a:schemeClr val="lt1"/>
                </a:solidFill>
                <a:latin typeface="Arial"/>
              </a:rPr>
              <a:t>obligatoires si vous postulez aux licences associées. Vous devrez joindre l’attestation fournie à l’issue des questionnaires, à votre dossier Parcoursup. Ces résultats d'auto-évaluation ne concernent que vous, ils ne seront pas connus des formations pour lesquelles vous formulerez un vœu.</a:t>
            </a:r>
            <a:endParaRPr b="0" lang="fr-FR" sz="2200" spc="-1" strike="noStrike">
              <a:solidFill>
                <a:schemeClr val="dk1"/>
              </a:solidFill>
              <a:latin typeface="Arial"/>
            </a:endParaRPr>
          </a:p>
          <a:p>
            <a:pPr indent="0" algn="just">
              <a:lnSpc>
                <a:spcPct val="100000"/>
              </a:lnSpc>
              <a:buNone/>
            </a:pPr>
            <a:endParaRPr b="0" lang="fr-FR" sz="900" spc="-1" strike="noStrike">
              <a:solidFill>
                <a:schemeClr val="dk1"/>
              </a:solidFill>
              <a:latin typeface="Arial"/>
            </a:endParaRPr>
          </a:p>
          <a:p>
            <a:pPr indent="0" algn="just">
              <a:lnSpc>
                <a:spcPct val="100000"/>
              </a:lnSpc>
              <a:buNone/>
            </a:pPr>
            <a:r>
              <a:rPr b="1" i="1" lang="ca-ES" sz="1800" spc="-1" strike="noStrike">
                <a:solidFill>
                  <a:schemeClr val="accent5">
                    <a:lumMod val="40000"/>
                    <a:lumOff val="60000"/>
                  </a:schemeClr>
                </a:solidFill>
                <a:latin typeface="Arial"/>
              </a:rPr>
              <a:t>•</a:t>
            </a:r>
            <a:r>
              <a:rPr b="1" lang="ca-ES" sz="2200" spc="-1" strike="noStrike">
                <a:solidFill>
                  <a:schemeClr val="lt1"/>
                </a:solidFill>
                <a:latin typeface="Arial"/>
              </a:rPr>
              <a:t>Certaines formations peuvent demander des </a:t>
            </a:r>
            <a:r>
              <a:rPr b="1" i="1" lang="ca-ES" sz="2200" spc="-1" strike="noStrike" u="sng">
                <a:solidFill>
                  <a:srgbClr val="ffff00"/>
                </a:solidFill>
                <a:uFillTx/>
                <a:latin typeface="Arial"/>
              </a:rPr>
              <a:t>pièces complémentaires </a:t>
            </a:r>
            <a:r>
              <a:rPr b="0" lang="ca-ES" sz="2200" spc="-1" strike="noStrike">
                <a:solidFill>
                  <a:schemeClr val="lt1"/>
                </a:solidFill>
                <a:latin typeface="Arial"/>
              </a:rPr>
              <a:t>nécessaires pour l'examen de votre dossier. Celles-ci sont systématiquement listées sur la fiche de formation concernée et sont donc obligatoires.</a:t>
            </a:r>
            <a:endParaRPr b="0" lang="fr-FR" sz="2200" spc="-1" strike="noStrike">
              <a:solidFill>
                <a:schemeClr val="dk1"/>
              </a:solidFill>
              <a:latin typeface="Arial"/>
            </a:endParaRPr>
          </a:p>
          <a:p>
            <a:pPr indent="0" algn="just">
              <a:lnSpc>
                <a:spcPct val="100000"/>
              </a:lnSpc>
              <a:buNone/>
            </a:pPr>
            <a:endParaRPr b="0" lang="fr-FR" sz="900" spc="-1" strike="noStrike">
              <a:solidFill>
                <a:schemeClr val="dk1"/>
              </a:solidFill>
              <a:latin typeface="Arial"/>
            </a:endParaRPr>
          </a:p>
          <a:p>
            <a:pPr indent="0" algn="just">
              <a:lnSpc>
                <a:spcPct val="100000"/>
              </a:lnSpc>
              <a:buNone/>
            </a:pPr>
            <a:r>
              <a:rPr b="1" lang="ca-ES" sz="1800" spc="-1" strike="noStrike">
                <a:solidFill>
                  <a:srgbClr val="ff3300"/>
                </a:solidFill>
                <a:latin typeface="Arial"/>
              </a:rPr>
              <a:t>• </a:t>
            </a:r>
            <a:r>
              <a:rPr b="1" lang="ca-ES" sz="1800" spc="-1" strike="noStrike">
                <a:solidFill>
                  <a:schemeClr val="lt1"/>
                </a:solidFill>
                <a:latin typeface="Arial"/>
              </a:rPr>
              <a:t>Sans oublier</a:t>
            </a:r>
            <a:r>
              <a:rPr b="1" i="1" lang="ca-ES" sz="2400" spc="-1" strike="noStrike">
                <a:solidFill>
                  <a:schemeClr val="lt1"/>
                </a:solidFill>
                <a:latin typeface="Arial"/>
              </a:rPr>
              <a:t>,</a:t>
            </a:r>
            <a:r>
              <a:rPr b="1" i="1" lang="ca-ES" sz="2400" spc="-1" strike="noStrike" u="sng">
                <a:solidFill>
                  <a:srgbClr val="ff3300"/>
                </a:solidFill>
                <a:uFillTx/>
                <a:latin typeface="Arial"/>
              </a:rPr>
              <a:t> </a:t>
            </a:r>
            <a:r>
              <a:rPr b="1" i="1" lang="ca-ES" sz="2400" spc="-1" strike="noStrike" u="sng">
                <a:solidFill>
                  <a:srgbClr val="cc0000"/>
                </a:solidFill>
                <a:uFillTx/>
                <a:latin typeface="Arial"/>
              </a:rPr>
              <a:t>la rubrique “Mes activités et centres d’intérêt</a:t>
            </a:r>
            <a:r>
              <a:rPr b="1" i="1" lang="ca-ES" sz="2400" spc="-1" strike="noStrike" u="sng">
                <a:solidFill>
                  <a:srgbClr val="ff0000"/>
                </a:solidFill>
                <a:uFillTx/>
                <a:latin typeface="Arial"/>
              </a:rPr>
              <a:t>”</a:t>
            </a:r>
            <a:r>
              <a:rPr b="1" i="1" lang="ca-ES" sz="2400" spc="-1" strike="noStrike">
                <a:solidFill>
                  <a:schemeClr val="lt1"/>
                </a:solidFill>
                <a:latin typeface="Arial"/>
              </a:rPr>
              <a:t> </a:t>
            </a:r>
            <a:r>
              <a:rPr b="1" lang="ca-ES" sz="1800" spc="-1" strike="noStrike">
                <a:solidFill>
                  <a:schemeClr val="lt1"/>
                </a:solidFill>
                <a:latin typeface="Arial"/>
              </a:rPr>
              <a:t>qui fait l’objet de cette séance.</a:t>
            </a:r>
            <a:endParaRPr b="0" lang="fr-FR" sz="1800" spc="-1" strike="noStrike">
              <a:solidFill>
                <a:schemeClr val="dk1"/>
              </a:solidFill>
              <a:latin typeface="Arial"/>
            </a:endParaRPr>
          </a:p>
          <a:p>
            <a:pPr indent="0">
              <a:lnSpc>
                <a:spcPct val="100000"/>
              </a:lnSpc>
              <a:buNone/>
            </a:pPr>
            <a:r>
              <a:rPr b="0" lang="ca-ES" sz="1200" spc="-1" strike="noStrike">
                <a:solidFill>
                  <a:schemeClr val="lt1"/>
                </a:solidFill>
                <a:latin typeface="Arial"/>
              </a:rPr>
              <a:t> </a:t>
            </a:r>
            <a:endParaRPr b="0" lang="fr-FR" sz="1200" spc="-1" strike="noStrike">
              <a:solidFill>
                <a:schemeClr val="dk1"/>
              </a:solidFill>
              <a:latin typeface="Arial"/>
            </a:endParaRPr>
          </a:p>
          <a:p>
            <a:pPr indent="0">
              <a:lnSpc>
                <a:spcPct val="100000"/>
              </a:lnSpc>
              <a:buNone/>
            </a:pPr>
            <a:endParaRPr b="0" lang="fr-FR" sz="1800" spc="-1" strike="noStrike">
              <a:solidFill>
                <a:schemeClr val="dk1"/>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CustomShape 1"/>
          <p:cNvSpPr/>
          <p:nvPr/>
        </p:nvSpPr>
        <p:spPr>
          <a:xfrm>
            <a:off x="1343880" y="360360"/>
            <a:ext cx="9475920" cy="1298880"/>
          </a:xfrm>
          <a:prstGeom prst="rect">
            <a:avLst/>
          </a:prstGeom>
          <a:noFill/>
          <a:ln w="38100">
            <a:solidFill>
              <a:srgbClr val="ff3300"/>
            </a:solidFill>
            <a:round/>
          </a:ln>
        </p:spPr>
        <p:style>
          <a:lnRef idx="0"/>
          <a:fillRef idx="0"/>
          <a:effectRef idx="0"/>
          <a:fontRef idx="minor"/>
        </p:style>
        <p:txBody>
          <a:bodyPr lIns="90000" rIns="90000" tIns="45000" bIns="45000" anchor="ctr">
            <a:noAutofit/>
          </a:bodyPr>
          <a:p>
            <a:pPr algn="ctr" defTabSz="914400">
              <a:lnSpc>
                <a:spcPct val="90000"/>
              </a:lnSpc>
            </a:pPr>
            <a:r>
              <a:rPr b="1" lang="fr-FR" sz="5400" spc="-1" strike="noStrike">
                <a:solidFill>
                  <a:srgbClr val="418ab3"/>
                </a:solidFill>
                <a:latin typeface="Corbel"/>
                <a:ea typeface="DejaVu Sans"/>
              </a:rPr>
              <a:t>Pourquoi cette rubrique ?</a:t>
            </a:r>
            <a:endParaRPr b="0" lang="fr-FR" sz="5400" spc="-1" strike="noStrike">
              <a:solidFill>
                <a:srgbClr val="ffffff"/>
              </a:solidFill>
              <a:latin typeface="Arial"/>
            </a:endParaRPr>
          </a:p>
        </p:txBody>
      </p:sp>
      <p:sp>
        <p:nvSpPr>
          <p:cNvPr id="182" name="CustomShape 2"/>
          <p:cNvSpPr/>
          <p:nvPr/>
        </p:nvSpPr>
        <p:spPr>
          <a:xfrm>
            <a:off x="512640" y="3709080"/>
            <a:ext cx="11027520" cy="516600"/>
          </a:xfrm>
          <a:prstGeom prst="rect">
            <a:avLst/>
          </a:prstGeom>
          <a:solidFill>
            <a:srgbClr val="00ff00"/>
          </a:solidFill>
          <a:ln w="28575">
            <a:solidFill>
              <a:srgbClr val="00b050"/>
            </a:solidFill>
            <a:round/>
          </a:ln>
        </p:spPr>
        <p:style>
          <a:lnRef idx="0"/>
          <a:fillRef idx="0"/>
          <a:effectRef idx="0"/>
          <a:fontRef idx="minor"/>
        </p:style>
        <p:txBody>
          <a:bodyPr lIns="90000" rIns="90000" tIns="45000" bIns="45000" anchor="t">
            <a:spAutoFit/>
          </a:bodyPr>
          <a:p>
            <a:pPr algn="ctr" defTabSz="914400">
              <a:lnSpc>
                <a:spcPct val="100000"/>
              </a:lnSpc>
            </a:pPr>
            <a:r>
              <a:rPr b="1" lang="fr-FR" sz="2800" spc="-1" strike="noStrike">
                <a:solidFill>
                  <a:srgbClr val="000000"/>
                </a:solidFill>
                <a:latin typeface="Corbel"/>
                <a:ea typeface="DejaVu Sans"/>
              </a:rPr>
              <a:t>Faire un point sur tout ce que je sais faire</a:t>
            </a:r>
            <a:endParaRPr b="0" lang="fr-FR" sz="2800" spc="-1" strike="noStrike">
              <a:solidFill>
                <a:srgbClr val="ffffff"/>
              </a:solidFill>
              <a:latin typeface="Arial"/>
            </a:endParaRPr>
          </a:p>
        </p:txBody>
      </p:sp>
      <p:sp>
        <p:nvSpPr>
          <p:cNvPr id="183" name="CustomShape 3"/>
          <p:cNvSpPr/>
          <p:nvPr/>
        </p:nvSpPr>
        <p:spPr>
          <a:xfrm>
            <a:off x="512640" y="4644360"/>
            <a:ext cx="11027520" cy="516600"/>
          </a:xfrm>
          <a:prstGeom prst="rect">
            <a:avLst/>
          </a:prstGeom>
          <a:solidFill>
            <a:schemeClr val="accent3">
              <a:lumMod val="60000"/>
              <a:lumOff val="40000"/>
            </a:schemeClr>
          </a:solidFill>
          <a:ln w="28575">
            <a:solidFill>
              <a:srgbClr val="c00000"/>
            </a:solidFill>
            <a:round/>
          </a:ln>
        </p:spPr>
        <p:style>
          <a:lnRef idx="0"/>
          <a:fillRef idx="0"/>
          <a:effectRef idx="0"/>
          <a:fontRef idx="minor"/>
        </p:style>
        <p:txBody>
          <a:bodyPr lIns="90000" rIns="90000" tIns="45000" bIns="45000" anchor="t">
            <a:spAutoFit/>
          </a:bodyPr>
          <a:p>
            <a:pPr algn="ctr" defTabSz="914400">
              <a:lnSpc>
                <a:spcPct val="100000"/>
              </a:lnSpc>
            </a:pPr>
            <a:r>
              <a:rPr b="1" lang="fr-FR" sz="2800" spc="-1" strike="noStrike">
                <a:solidFill>
                  <a:srgbClr val="000000"/>
                </a:solidFill>
                <a:latin typeface="Corbel"/>
                <a:ea typeface="DejaVu Sans"/>
              </a:rPr>
              <a:t>Personnaliser mon profil</a:t>
            </a:r>
            <a:endParaRPr b="0" lang="fr-FR" sz="2800" spc="-1" strike="noStrike">
              <a:solidFill>
                <a:srgbClr val="000000"/>
              </a:solidFill>
              <a:latin typeface="Arial"/>
            </a:endParaRPr>
          </a:p>
        </p:txBody>
      </p:sp>
      <p:sp>
        <p:nvSpPr>
          <p:cNvPr id="184" name="CustomShape 4"/>
          <p:cNvSpPr/>
          <p:nvPr/>
        </p:nvSpPr>
        <p:spPr>
          <a:xfrm>
            <a:off x="1330200" y="5579640"/>
            <a:ext cx="9489600" cy="516600"/>
          </a:xfrm>
          <a:prstGeom prst="rect">
            <a:avLst/>
          </a:prstGeom>
          <a:solidFill>
            <a:srgbClr val="ffff00"/>
          </a:solidFill>
          <a:ln w="28575">
            <a:solidFill>
              <a:srgbClr val="ffc000"/>
            </a:solidFill>
            <a:round/>
          </a:ln>
        </p:spPr>
        <p:style>
          <a:lnRef idx="0"/>
          <a:fillRef idx="0"/>
          <a:effectRef idx="0"/>
          <a:fontRef idx="minor"/>
        </p:style>
        <p:txBody>
          <a:bodyPr lIns="90000" rIns="90000" tIns="45000" bIns="45000" anchor="t">
            <a:spAutoFit/>
          </a:bodyPr>
          <a:p>
            <a:pPr algn="ctr" defTabSz="914400">
              <a:lnSpc>
                <a:spcPct val="100000"/>
              </a:lnSpc>
            </a:pPr>
            <a:r>
              <a:rPr b="1" lang="fr-FR" sz="2800" spc="-1" strike="noStrike">
                <a:solidFill>
                  <a:srgbClr val="000000"/>
                </a:solidFill>
                <a:latin typeface="Corbel"/>
                <a:ea typeface="DejaVu Sans"/>
              </a:rPr>
              <a:t>Note: Pas forcément en lien direct avec ma formation</a:t>
            </a:r>
            <a:endParaRPr b="0" lang="fr-FR" sz="2800" spc="-1" strike="noStrike">
              <a:solidFill>
                <a:srgbClr val="000000"/>
              </a:solidFill>
              <a:latin typeface="Arial"/>
            </a:endParaRPr>
          </a:p>
        </p:txBody>
      </p:sp>
      <p:sp>
        <p:nvSpPr>
          <p:cNvPr id="185" name="CustomShape 5"/>
          <p:cNvSpPr/>
          <p:nvPr/>
        </p:nvSpPr>
        <p:spPr>
          <a:xfrm>
            <a:off x="512640" y="1911960"/>
            <a:ext cx="11027520" cy="1370520"/>
          </a:xfrm>
          <a:prstGeom prst="rect">
            <a:avLst/>
          </a:prstGeom>
          <a:solidFill>
            <a:schemeClr val="accent6">
              <a:lumMod val="40000"/>
              <a:lumOff val="60000"/>
            </a:schemeClr>
          </a:solidFill>
          <a:ln w="28575">
            <a:solidFill>
              <a:srgbClr val="df5327"/>
            </a:solidFill>
            <a:round/>
          </a:ln>
        </p:spPr>
        <p:style>
          <a:lnRef idx="0"/>
          <a:fillRef idx="0"/>
          <a:effectRef idx="0"/>
          <a:fontRef idx="minor"/>
        </p:style>
        <p:txBody>
          <a:bodyPr lIns="90000" rIns="90000" tIns="45000" bIns="45000" anchor="t">
            <a:spAutoFit/>
          </a:bodyPr>
          <a:p>
            <a:pPr algn="ctr" defTabSz="914400">
              <a:lnSpc>
                <a:spcPct val="100000"/>
              </a:lnSpc>
            </a:pPr>
            <a:r>
              <a:rPr b="1" lang="fr-FR" sz="2800" spc="-1" strike="noStrike">
                <a:solidFill>
                  <a:srgbClr val="000000"/>
                </a:solidFill>
                <a:latin typeface="Corbel"/>
                <a:ea typeface="DejaVu Sans"/>
              </a:rPr>
              <a:t>Mettre en avant: mes qualités, mes passions, mes engagements, mes compétences, mes expériences professionnelles, associatives, sportives</a:t>
            </a:r>
            <a:endParaRPr b="0" lang="fr-FR" sz="2800" spc="-1" strike="noStrike">
              <a:solidFill>
                <a:srgbClr val="000000"/>
              </a:solidFill>
              <a:latin typeface="Arial"/>
            </a:endParaRPr>
          </a:p>
        </p:txBody>
      </p:sp>
    </p:spTree>
  </p:cSld>
  <mc:AlternateContent>
    <mc:Choice Requires="p14">
      <p:transition spd="med" p14:dur="700">
        <p:fade/>
      </p:transition>
    </mc:Choice>
    <mc:Fallback>
      <p:transition spd="med">
        <p:fade/>
      </p:transition>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1">
                                  <p:stCondLst>
                                    <p:cond delay="0"/>
                                  </p:stCondLst>
                                  <p:childTnLst>
                                    <p:set>
                                      <p:cBhvr>
                                        <p:cTn id="6" dur="1" fill="hold">
                                          <p:stCondLst>
                                            <p:cond delay="0"/>
                                          </p:stCondLst>
                                        </p:cTn>
                                        <p:tgtEl>
                                          <p:spTgt spid="1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nodeType="clickEffect" fill="hold" presetClass="entr" presetID="1">
                                  <p:stCondLst>
                                    <p:cond delay="0"/>
                                  </p:stCondLst>
                                  <p:childTnLst>
                                    <p:set>
                                      <p:cBhvr>
                                        <p:cTn id="10" dur="1" fill="hold">
                                          <p:stCondLst>
                                            <p:cond delay="0"/>
                                          </p:stCondLst>
                                        </p:cTn>
                                        <p:tgtEl>
                                          <p:spTgt spid="18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nodeType="clickEffect" fill="hold" presetClass="entr" presetID="1">
                                  <p:stCondLst>
                                    <p:cond delay="0"/>
                                  </p:stCondLst>
                                  <p:childTnLst>
                                    <p:set>
                                      <p:cBhvr>
                                        <p:cTn id="14" dur="1" fill="hold">
                                          <p:stCondLst>
                                            <p:cond delay="0"/>
                                          </p:stCondLst>
                                        </p:cTn>
                                        <p:tgtEl>
                                          <p:spTgt spid="18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nodeType="clickEffect" fill="hold" presetClass="entr" presetID="1">
                                  <p:stCondLst>
                                    <p:cond delay="0"/>
                                  </p:stCondLst>
                                  <p:childTnLst>
                                    <p:set>
                                      <p:cBhvr>
                                        <p:cTn id="18" dur="1" fill="hold">
                                          <p:stCondLst>
                                            <p:cond delay="0"/>
                                          </p:stCondLst>
                                        </p:cTn>
                                        <p:tgtEl>
                                          <p:spTgt spid="18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6" name="CustomShape 1"/>
          <p:cNvSpPr/>
          <p:nvPr/>
        </p:nvSpPr>
        <p:spPr>
          <a:xfrm>
            <a:off x="3782160" y="684360"/>
            <a:ext cx="4640400" cy="1055520"/>
          </a:xfrm>
          <a:prstGeom prst="rect">
            <a:avLst/>
          </a:prstGeom>
          <a:noFill/>
          <a:ln w="38100">
            <a:solidFill>
              <a:srgbClr val="ff0000"/>
            </a:solidFill>
            <a:round/>
          </a:ln>
        </p:spPr>
        <p:style>
          <a:lnRef idx="0"/>
          <a:fillRef idx="0"/>
          <a:effectRef idx="0"/>
          <a:fontRef idx="minor"/>
        </p:style>
        <p:txBody>
          <a:bodyPr lIns="90000" rIns="90000" tIns="45000" bIns="45000" anchor="ctr">
            <a:noAutofit/>
          </a:bodyPr>
          <a:p>
            <a:pPr algn="ctr" defTabSz="914400">
              <a:lnSpc>
                <a:spcPct val="90000"/>
              </a:lnSpc>
            </a:pPr>
            <a:r>
              <a:rPr b="1" lang="fr-FR" sz="5400" spc="-1" strike="noStrike">
                <a:solidFill>
                  <a:srgbClr val="418ab3"/>
                </a:solidFill>
                <a:latin typeface="Corbel"/>
                <a:ea typeface="DejaVu Sans"/>
              </a:rPr>
              <a:t>4 rubriques</a:t>
            </a:r>
            <a:endParaRPr b="0" lang="fr-FR" sz="5400" spc="-1" strike="noStrike">
              <a:solidFill>
                <a:srgbClr val="ffffff"/>
              </a:solidFill>
              <a:latin typeface="Arial"/>
            </a:endParaRPr>
          </a:p>
        </p:txBody>
      </p:sp>
      <p:sp>
        <p:nvSpPr>
          <p:cNvPr id="187" name="CustomShape 2"/>
          <p:cNvSpPr/>
          <p:nvPr/>
        </p:nvSpPr>
        <p:spPr>
          <a:xfrm>
            <a:off x="706680" y="2040480"/>
            <a:ext cx="10266840" cy="2734920"/>
          </a:xfrm>
          <a:prstGeom prst="rect">
            <a:avLst/>
          </a:prstGeom>
          <a:noFill/>
          <a:ln w="0">
            <a:noFill/>
          </a:ln>
        </p:spPr>
        <p:style>
          <a:lnRef idx="0"/>
          <a:fillRef idx="0"/>
          <a:effectRef idx="0"/>
          <a:fontRef idx="minor"/>
        </p:style>
        <p:txBody>
          <a:bodyPr lIns="90000" rIns="90000" tIns="45000" bIns="45000" anchor="t">
            <a:noAutofit/>
          </a:bodyPr>
          <a:p>
            <a:pPr marL="228600" indent="-182160" defTabSz="914400">
              <a:lnSpc>
                <a:spcPct val="90000"/>
              </a:lnSpc>
              <a:spcBef>
                <a:spcPts val="1400"/>
              </a:spcBef>
              <a:buClr>
                <a:srgbClr val="418ab3"/>
              </a:buClr>
              <a:buSzPct val="80000"/>
              <a:buFont typeface="Corbel"/>
              <a:buChar char="•"/>
            </a:pPr>
            <a:r>
              <a:rPr b="1" lang="fr-FR" sz="3200" spc="-1" strike="noStrike">
                <a:solidFill>
                  <a:srgbClr val="ca06a0"/>
                </a:solidFill>
                <a:latin typeface="Corbel"/>
                <a:ea typeface="DejaVu Sans"/>
              </a:rPr>
              <a:t>Mes expériences d’encadrement ou d’animation</a:t>
            </a:r>
            <a:endParaRPr b="0" lang="fr-FR" sz="32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1" lang="fr-FR" sz="3200" spc="-1" strike="noStrike">
                <a:solidFill>
                  <a:srgbClr val="ff0000"/>
                </a:solidFill>
                <a:latin typeface="Corbel"/>
                <a:ea typeface="DejaVu Sans"/>
              </a:rPr>
              <a:t>Mon engagement citoyen</a:t>
            </a:r>
            <a:endParaRPr b="0" lang="fr-FR" sz="32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1" lang="fr-FR" sz="3200" spc="-1" strike="noStrike">
                <a:solidFill>
                  <a:srgbClr val="33cc33"/>
                </a:solidFill>
                <a:latin typeface="Corbel"/>
                <a:ea typeface="DejaVu Sans"/>
              </a:rPr>
              <a:t>Mon expérience professionnelle</a:t>
            </a:r>
            <a:endParaRPr b="0" lang="fr-FR" sz="32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1" lang="fr-FR" sz="3200" spc="-1" strike="noStrike">
                <a:solidFill>
                  <a:srgbClr val="ab3c19"/>
                </a:solidFill>
                <a:latin typeface="Corbel"/>
                <a:ea typeface="DejaVu Sans"/>
              </a:rPr>
              <a:t>Ouverture au monde (pratiques sportives et culturelles, parcours spécifique)</a:t>
            </a:r>
            <a:endParaRPr b="0" lang="fr-FR" sz="3200" spc="-1" strike="noStrike">
              <a:solidFill>
                <a:srgbClr val="ffffff"/>
              </a:solidFill>
              <a:latin typeface="Arial"/>
            </a:endParaRPr>
          </a:p>
        </p:txBody>
      </p:sp>
      <p:pic>
        <p:nvPicPr>
          <p:cNvPr id="188" name="Image 3" descr=""/>
          <p:cNvPicPr/>
          <p:nvPr/>
        </p:nvPicPr>
        <p:blipFill>
          <a:blip r:embed="rId1"/>
          <a:stretch/>
        </p:blipFill>
        <p:spPr>
          <a:xfrm>
            <a:off x="7979400" y="4929840"/>
            <a:ext cx="1219320" cy="1219320"/>
          </a:xfrm>
          <a:prstGeom prst="rect">
            <a:avLst/>
          </a:prstGeom>
          <a:ln w="0">
            <a:noFill/>
          </a:ln>
        </p:spPr>
      </p:pic>
      <p:pic>
        <p:nvPicPr>
          <p:cNvPr id="189" name="Image 4" descr=""/>
          <p:cNvPicPr/>
          <p:nvPr/>
        </p:nvPicPr>
        <p:blipFill>
          <a:blip r:embed="rId2"/>
          <a:stretch/>
        </p:blipFill>
        <p:spPr>
          <a:xfrm>
            <a:off x="6489360" y="4816800"/>
            <a:ext cx="1216440" cy="1519200"/>
          </a:xfrm>
          <a:prstGeom prst="rect">
            <a:avLst/>
          </a:prstGeom>
          <a:ln w="0">
            <a:noFill/>
          </a:ln>
        </p:spPr>
      </p:pic>
      <p:pic>
        <p:nvPicPr>
          <p:cNvPr id="190" name="Image 5" descr=""/>
          <p:cNvPicPr/>
          <p:nvPr/>
        </p:nvPicPr>
        <p:blipFill>
          <a:blip r:embed="rId3"/>
          <a:stretch/>
        </p:blipFill>
        <p:spPr>
          <a:xfrm>
            <a:off x="4378320" y="4992120"/>
            <a:ext cx="1526760" cy="1526760"/>
          </a:xfrm>
          <a:prstGeom prst="rect">
            <a:avLst/>
          </a:prstGeom>
          <a:ln w="0">
            <a:noFill/>
          </a:ln>
        </p:spPr>
      </p:pic>
      <p:pic>
        <p:nvPicPr>
          <p:cNvPr id="191" name="Image 6" descr=""/>
          <p:cNvPicPr/>
          <p:nvPr/>
        </p:nvPicPr>
        <p:blipFill>
          <a:blip r:embed="rId4"/>
          <a:stretch/>
        </p:blipFill>
        <p:spPr>
          <a:xfrm>
            <a:off x="2517120" y="5222160"/>
            <a:ext cx="1236600" cy="926640"/>
          </a:xfrm>
          <a:prstGeom prst="rect">
            <a:avLst/>
          </a:prstGeom>
          <a:ln w="0">
            <a:noFill/>
          </a:ln>
        </p:spPr>
      </p:pic>
    </p:spTree>
  </p:cSld>
  <mc:AlternateContent>
    <mc:Choice Requires="p14">
      <p:transition spd="slow" p14:dur="2000"/>
    </mc:Choice>
    <mc:Fallback>
      <p:transition spd="slow"/>
    </mc:Fallback>
  </mc:AlternateContent>
  <p:timing>
    <p:tnLst>
      <p:par>
        <p:cTn id="19" dur="indefinite" restart="never" nodeType="tmRoot">
          <p:childTnLst>
            <p:seq>
              <p:cTn id="20" dur="indefinite" nodeType="mainSeq">
                <p:childTnLst>
                  <p:par>
                    <p:cTn id="21" fill="hold">
                      <p:stCondLst>
                        <p:cond delay="indefinite"/>
                      </p:stCondLst>
                      <p:childTnLst>
                        <p:par>
                          <p:cTn id="22" fill="hold">
                            <p:stCondLst>
                              <p:cond delay="0"/>
                            </p:stCondLst>
                            <p:childTnLst>
                              <p:par>
                                <p:cTn id="23" nodeType="clickEffect" fill="hold" presetClass="entr" presetID="1">
                                  <p:stCondLst>
                                    <p:cond delay="0"/>
                                  </p:stCondLst>
                                  <p:childTnLst>
                                    <p:set>
                                      <p:cBhvr>
                                        <p:cTn id="24" dur="1" fill="hold">
                                          <p:stCondLst>
                                            <p:cond delay="0"/>
                                          </p:stCondLst>
                                        </p:cTn>
                                        <p:tgtEl>
                                          <p:spTgt spid="187">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nodeType="clickEffect" fill="hold" presetClass="entr" presetID="1">
                                  <p:stCondLst>
                                    <p:cond delay="0"/>
                                  </p:stCondLst>
                                  <p:childTnLst>
                                    <p:set>
                                      <p:cBhvr>
                                        <p:cTn id="28" dur="1" fill="hold">
                                          <p:stCondLst>
                                            <p:cond delay="0"/>
                                          </p:stCondLst>
                                        </p:cTn>
                                        <p:tgtEl>
                                          <p:spTgt spid="187">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nodeType="clickEffect" fill="hold" presetClass="entr" presetID="1">
                                  <p:stCondLst>
                                    <p:cond delay="0"/>
                                  </p:stCondLst>
                                  <p:childTnLst>
                                    <p:set>
                                      <p:cBhvr>
                                        <p:cTn id="32" dur="1" fill="hold">
                                          <p:stCondLst>
                                            <p:cond delay="0"/>
                                          </p:stCondLst>
                                        </p:cTn>
                                        <p:tgtEl>
                                          <p:spTgt spid="187">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nodeType="clickEffect" fill="hold" presetClass="entr" presetID="1">
                                  <p:stCondLst>
                                    <p:cond delay="0"/>
                                  </p:stCondLst>
                                  <p:childTnLst>
                                    <p:set>
                                      <p:cBhvr>
                                        <p:cTn id="36" dur="1" fill="hold">
                                          <p:stCondLst>
                                            <p:cond delay="0"/>
                                          </p:stCondLst>
                                        </p:cTn>
                                        <p:tgtEl>
                                          <p:spTgt spid="187">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nodeType="clickEffect" fill="hold" presetClass="entr" presetID="1">
                                  <p:stCondLst>
                                    <p:cond delay="0"/>
                                  </p:stCondLst>
                                  <p:childTnLst>
                                    <p:set>
                                      <p:cBhvr>
                                        <p:cTn id="40" dur="1" fill="hold">
                                          <p:stCondLst>
                                            <p:cond delay="0"/>
                                          </p:stCondLst>
                                        </p:cTn>
                                        <p:tgtEl>
                                          <p:spTgt spid="187">
                                            <p:txEl>
                                              <p:pRg st="0" end="0"/>
                                            </p:txEl>
                                          </p:spTgt>
                                        </p:tgtEl>
                                        <p:attrNameLst>
                                          <p:attrName>style.visibility</p:attrName>
                                        </p:attrNameLst>
                                      </p:cBhvr>
                                      <p:to>
                                        <p:strVal val="visible"/>
                                      </p:to>
                                    </p:set>
                                  </p:childTnLst>
                                </p:cTn>
                              </p:par>
                              <p:par>
                                <p:cTn id="41" nodeType="withEffect" fill="hold" presetClass="entr" presetID="1">
                                  <p:stCondLst>
                                    <p:cond delay="0"/>
                                  </p:stCondLst>
                                  <p:childTnLst>
                                    <p:set>
                                      <p:cBhvr>
                                        <p:cTn id="42" dur="1" fill="hold">
                                          <p:stCondLst>
                                            <p:cond delay="0"/>
                                          </p:stCondLst>
                                        </p:cTn>
                                        <p:tgtEl>
                                          <p:spTgt spid="187">
                                            <p:txEl>
                                              <p:pRg st="1" end="1"/>
                                            </p:txEl>
                                          </p:spTgt>
                                        </p:tgtEl>
                                        <p:attrNameLst>
                                          <p:attrName>style.visibility</p:attrName>
                                        </p:attrNameLst>
                                      </p:cBhvr>
                                      <p:to>
                                        <p:strVal val="visible"/>
                                      </p:to>
                                    </p:set>
                                  </p:childTnLst>
                                </p:cTn>
                              </p:par>
                              <p:par>
                                <p:cTn id="43" nodeType="withEffect" fill="hold" presetClass="entr" presetID="1">
                                  <p:stCondLst>
                                    <p:cond delay="0"/>
                                  </p:stCondLst>
                                  <p:childTnLst>
                                    <p:set>
                                      <p:cBhvr>
                                        <p:cTn id="44" dur="1" fill="hold">
                                          <p:stCondLst>
                                            <p:cond delay="0"/>
                                          </p:stCondLst>
                                        </p:cTn>
                                        <p:tgtEl>
                                          <p:spTgt spid="187">
                                            <p:txEl>
                                              <p:pRg st="2" end="2"/>
                                            </p:txEl>
                                          </p:spTgt>
                                        </p:tgtEl>
                                        <p:attrNameLst>
                                          <p:attrName>style.visibility</p:attrName>
                                        </p:attrNameLst>
                                      </p:cBhvr>
                                      <p:to>
                                        <p:strVal val="visible"/>
                                      </p:to>
                                    </p:set>
                                  </p:childTnLst>
                                </p:cTn>
                              </p:par>
                              <p:par>
                                <p:cTn id="45" nodeType="withEffect" fill="hold" presetClass="entr" presetID="1">
                                  <p:stCondLst>
                                    <p:cond delay="0"/>
                                  </p:stCondLst>
                                  <p:childTnLst>
                                    <p:set>
                                      <p:cBhvr>
                                        <p:cTn id="46" dur="1" fill="hold">
                                          <p:stCondLst>
                                            <p:cond delay="0"/>
                                          </p:stCondLst>
                                        </p:cTn>
                                        <p:tgtEl>
                                          <p:spTgt spid="187">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 name="CustomShape 1"/>
          <p:cNvSpPr/>
          <p:nvPr/>
        </p:nvSpPr>
        <p:spPr>
          <a:xfrm>
            <a:off x="2230560" y="498600"/>
            <a:ext cx="7177320" cy="1073520"/>
          </a:xfrm>
          <a:prstGeom prst="rect">
            <a:avLst/>
          </a:prstGeom>
          <a:noFill/>
          <a:ln w="38100">
            <a:solidFill>
              <a:srgbClr val="ff0000"/>
            </a:solidFill>
            <a:round/>
          </a:ln>
        </p:spPr>
        <p:style>
          <a:lnRef idx="0"/>
          <a:fillRef idx="0"/>
          <a:effectRef idx="0"/>
          <a:fontRef idx="minor"/>
        </p:style>
        <p:txBody>
          <a:bodyPr lIns="90000" rIns="90000" tIns="45000" bIns="45000" anchor="ctr">
            <a:noAutofit/>
          </a:bodyPr>
          <a:p>
            <a:pPr defTabSz="914400">
              <a:lnSpc>
                <a:spcPct val="90000"/>
              </a:lnSpc>
            </a:pPr>
            <a:r>
              <a:rPr b="1" lang="fr-FR" sz="4800" spc="-1" strike="noStrike">
                <a:solidFill>
                  <a:srgbClr val="418ab3"/>
                </a:solidFill>
                <a:latin typeface="Corbel"/>
                <a:ea typeface="DejaVu Sans"/>
              </a:rPr>
              <a:t>Qu’est ce qu’on y trouve   ?</a:t>
            </a:r>
            <a:endParaRPr b="0" lang="fr-FR" sz="4800" spc="-1" strike="noStrike">
              <a:solidFill>
                <a:srgbClr val="ffffff"/>
              </a:solidFill>
              <a:latin typeface="Arial"/>
            </a:endParaRPr>
          </a:p>
        </p:txBody>
      </p:sp>
      <p:sp>
        <p:nvSpPr>
          <p:cNvPr id="193" name="CustomShape 2"/>
          <p:cNvSpPr/>
          <p:nvPr/>
        </p:nvSpPr>
        <p:spPr>
          <a:xfrm>
            <a:off x="983520" y="1815840"/>
            <a:ext cx="10032840" cy="4889160"/>
          </a:xfrm>
          <a:prstGeom prst="rect">
            <a:avLst/>
          </a:prstGeom>
          <a:noFill/>
          <a:ln w="0">
            <a:noFill/>
          </a:ln>
        </p:spPr>
        <p:style>
          <a:lnRef idx="0"/>
          <a:fillRef idx="0"/>
          <a:effectRef idx="0"/>
          <a:fontRef idx="minor"/>
        </p:style>
        <p:txBody>
          <a:bodyPr lIns="90000" rIns="90000" tIns="45000" bIns="45000" anchor="t">
            <a:normAutofit/>
          </a:bodyPr>
          <a:p>
            <a:pPr marL="228600" indent="-182160" defTabSz="914400">
              <a:lnSpc>
                <a:spcPct val="90000"/>
              </a:lnSpc>
              <a:spcBef>
                <a:spcPts val="1400"/>
              </a:spcBef>
              <a:buClr>
                <a:srgbClr val="418ab3"/>
              </a:buClr>
              <a:buSzPct val="80000"/>
              <a:buFont typeface="Corbel"/>
              <a:buChar char="•"/>
            </a:pPr>
            <a:r>
              <a:rPr b="1" lang="fr-FR" sz="3000" spc="-1" strike="noStrike">
                <a:solidFill>
                  <a:srgbClr val="ca06a0"/>
                </a:solidFill>
                <a:latin typeface="Corbel"/>
                <a:ea typeface="DejaVu Sans"/>
              </a:rPr>
              <a:t>Mes expériences ou activités d’engagement menées dans mon établissement ou en dehors</a:t>
            </a:r>
            <a:endParaRPr b="0" lang="fr-FR" sz="30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1" lang="fr-FR" sz="3000" spc="-1" strike="noStrike">
                <a:solidFill>
                  <a:srgbClr val="418ab3"/>
                </a:solidFill>
                <a:latin typeface="Corbel"/>
                <a:ea typeface="DejaVu Sans"/>
              </a:rPr>
              <a:t>Mes activités péri- ou extra-scolaires</a:t>
            </a:r>
            <a:endParaRPr b="0" lang="fr-FR" sz="30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1" lang="fr-FR" sz="3000" spc="-1" strike="noStrike">
                <a:solidFill>
                  <a:srgbClr val="009900"/>
                </a:solidFill>
                <a:latin typeface="Corbel"/>
                <a:ea typeface="DejaVu Sans"/>
              </a:rPr>
              <a:t>Service civique ou SNU </a:t>
            </a:r>
            <a:endParaRPr b="0" lang="fr-FR" sz="30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1" lang="fr-FR" sz="3000" spc="-1" strike="noStrike">
                <a:solidFill>
                  <a:srgbClr val="b86d00"/>
                </a:solidFill>
                <a:latin typeface="Corbel"/>
                <a:ea typeface="DejaVu Sans"/>
              </a:rPr>
              <a:t>Cordées de la réussite</a:t>
            </a:r>
            <a:endParaRPr b="0" lang="fr-FR" sz="30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1" lang="fr-FR" sz="3000" spc="-1" strike="noStrike">
                <a:solidFill>
                  <a:srgbClr val="ff3300"/>
                </a:solidFill>
                <a:latin typeface="Corbel"/>
                <a:ea typeface="DejaVu Sans"/>
              </a:rPr>
              <a:t>Mes stages ou mes emplois</a:t>
            </a:r>
            <a:endParaRPr b="0" lang="fr-FR" sz="30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1" lang="fr-FR" sz="3000" spc="-1" strike="noStrike">
                <a:solidFill>
                  <a:srgbClr val="204559"/>
                </a:solidFill>
                <a:latin typeface="Corbel"/>
                <a:ea typeface="DejaVu Sans"/>
              </a:rPr>
              <a:t>Mes pratiques culturelles ou sportives</a:t>
            </a:r>
            <a:endParaRPr b="0" lang="fr-FR" sz="30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1" lang="fr-FR" sz="3000" spc="-1" strike="noStrike">
                <a:solidFill>
                  <a:srgbClr val="ab3c19"/>
                </a:solidFill>
                <a:latin typeface="Corbel"/>
                <a:ea typeface="DejaVu Sans"/>
              </a:rPr>
              <a:t>Si j’ai participé à des concours</a:t>
            </a:r>
            <a:endParaRPr b="0" lang="fr-FR" sz="3000" spc="-1" strike="noStrike">
              <a:solidFill>
                <a:srgbClr val="ffffff"/>
              </a:solidFill>
              <a:latin typeface="Arial"/>
            </a:endParaRPr>
          </a:p>
          <a:p>
            <a:pPr defTabSz="914400">
              <a:lnSpc>
                <a:spcPct val="90000"/>
              </a:lnSpc>
              <a:spcBef>
                <a:spcPts val="1400"/>
              </a:spcBef>
            </a:pPr>
            <a:endParaRPr b="0" lang="fr-FR" sz="3000" spc="-1" strike="noStrike">
              <a:solidFill>
                <a:srgbClr val="ffffff"/>
              </a:solidFill>
              <a:latin typeface="Arial"/>
            </a:endParaRPr>
          </a:p>
        </p:txBody>
      </p:sp>
      <p:pic>
        <p:nvPicPr>
          <p:cNvPr id="194" name="Image 5" descr=""/>
          <p:cNvPicPr/>
          <p:nvPr/>
        </p:nvPicPr>
        <p:blipFill>
          <a:blip r:embed="rId1"/>
          <a:stretch/>
        </p:blipFill>
        <p:spPr>
          <a:xfrm rot="16411200">
            <a:off x="8710920" y="535680"/>
            <a:ext cx="1395000" cy="1405080"/>
          </a:xfrm>
          <a:prstGeom prst="rect">
            <a:avLst/>
          </a:prstGeom>
          <a:ln w="0">
            <a:noFill/>
          </a:ln>
        </p:spPr>
      </p:pic>
    </p:spTree>
  </p:cSld>
  <mc:AlternateContent>
    <mc:Choice Requires="p14">
      <p:transition spd="slow" p14:dur="2000"/>
    </mc:Choice>
    <mc:Fallback>
      <p:transition spd="slow"/>
    </mc:Fallback>
  </mc:AlternateContent>
  <p:timing>
    <p:tnLst>
      <p:par>
        <p:cTn id="47" dur="indefinite" restart="never" nodeType="tmRoot">
          <p:childTnLst>
            <p:seq>
              <p:cTn id="48" dur="indefinite" nodeType="mainSeq">
                <p:childTnLst>
                  <p:par>
                    <p:cTn id="49" fill="hold">
                      <p:stCondLst>
                        <p:cond delay="indefinite"/>
                      </p:stCondLst>
                      <p:childTnLst>
                        <p:par>
                          <p:cTn id="50" fill="hold">
                            <p:stCondLst>
                              <p:cond delay="0"/>
                            </p:stCondLst>
                            <p:childTnLst>
                              <p:par>
                                <p:cTn id="51" nodeType="clickEffect" fill="hold" presetClass="entr" presetID="1">
                                  <p:stCondLst>
                                    <p:cond delay="0"/>
                                  </p:stCondLst>
                                  <p:childTnLst>
                                    <p:set>
                                      <p:cBhvr>
                                        <p:cTn id="52" dur="1" fill="hold">
                                          <p:stCondLst>
                                            <p:cond delay="0"/>
                                          </p:stCondLst>
                                        </p:cTn>
                                        <p:tgtEl>
                                          <p:spTgt spid="193">
                                            <p:txEl>
                                              <p:pRg st="0" end="0"/>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nodeType="clickEffect" fill="hold" presetClass="entr" presetID="1">
                                  <p:stCondLst>
                                    <p:cond delay="0"/>
                                  </p:stCondLst>
                                  <p:childTnLst>
                                    <p:set>
                                      <p:cBhvr>
                                        <p:cTn id="56" dur="1" fill="hold">
                                          <p:stCondLst>
                                            <p:cond delay="0"/>
                                          </p:stCondLst>
                                        </p:cTn>
                                        <p:tgtEl>
                                          <p:spTgt spid="193">
                                            <p:txEl>
                                              <p:pRg st="1" end="1"/>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nodeType="clickEffect" fill="hold" presetClass="entr" presetID="1">
                                  <p:stCondLst>
                                    <p:cond delay="0"/>
                                  </p:stCondLst>
                                  <p:childTnLst>
                                    <p:set>
                                      <p:cBhvr>
                                        <p:cTn id="60" dur="1" fill="hold">
                                          <p:stCondLst>
                                            <p:cond delay="0"/>
                                          </p:stCondLst>
                                        </p:cTn>
                                        <p:tgtEl>
                                          <p:spTgt spid="193">
                                            <p:txEl>
                                              <p:pRg st="2" end="2"/>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nodeType="clickEffect" fill="hold" presetClass="entr" presetID="1">
                                  <p:stCondLst>
                                    <p:cond delay="0"/>
                                  </p:stCondLst>
                                  <p:childTnLst>
                                    <p:set>
                                      <p:cBhvr>
                                        <p:cTn id="64" dur="1" fill="hold">
                                          <p:stCondLst>
                                            <p:cond delay="0"/>
                                          </p:stCondLst>
                                        </p:cTn>
                                        <p:tgtEl>
                                          <p:spTgt spid="193">
                                            <p:txEl>
                                              <p:pRg st="3" end="3"/>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nodeType="clickEffect" fill="hold" presetClass="entr" presetID="1">
                                  <p:stCondLst>
                                    <p:cond delay="0"/>
                                  </p:stCondLst>
                                  <p:childTnLst>
                                    <p:set>
                                      <p:cBhvr>
                                        <p:cTn id="68" dur="1" fill="hold">
                                          <p:stCondLst>
                                            <p:cond delay="0"/>
                                          </p:stCondLst>
                                        </p:cTn>
                                        <p:tgtEl>
                                          <p:spTgt spid="193">
                                            <p:txEl>
                                              <p:pRg st="4" end="4"/>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nodeType="clickEffect" fill="hold" presetClass="entr" presetID="1">
                                  <p:stCondLst>
                                    <p:cond delay="0"/>
                                  </p:stCondLst>
                                  <p:childTnLst>
                                    <p:set>
                                      <p:cBhvr>
                                        <p:cTn id="72" dur="1" fill="hold">
                                          <p:stCondLst>
                                            <p:cond delay="0"/>
                                          </p:stCondLst>
                                        </p:cTn>
                                        <p:tgtEl>
                                          <p:spTgt spid="193">
                                            <p:txEl>
                                              <p:pRg st="5" end="5"/>
                                            </p:tx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nodeType="clickEffect" fill="hold" presetClass="entr" presetID="1">
                                  <p:stCondLst>
                                    <p:cond delay="0"/>
                                  </p:stCondLst>
                                  <p:childTnLst>
                                    <p:set>
                                      <p:cBhvr>
                                        <p:cTn id="76" dur="1" fill="hold">
                                          <p:stCondLst>
                                            <p:cond delay="0"/>
                                          </p:stCondLst>
                                        </p:cTn>
                                        <p:tgtEl>
                                          <p:spTgt spid="193">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5" name="CustomShape 1"/>
          <p:cNvSpPr/>
          <p:nvPr/>
        </p:nvSpPr>
        <p:spPr>
          <a:xfrm>
            <a:off x="3603600" y="693720"/>
            <a:ext cx="6384960" cy="1355400"/>
          </a:xfrm>
          <a:prstGeom prst="rect">
            <a:avLst/>
          </a:prstGeom>
          <a:noFill/>
          <a:ln w="38100">
            <a:solidFill>
              <a:srgbClr val="ff0000"/>
            </a:solidFill>
            <a:round/>
          </a:ln>
        </p:spPr>
        <p:style>
          <a:lnRef idx="0"/>
          <a:fillRef idx="0"/>
          <a:effectRef idx="0"/>
          <a:fontRef idx="minor"/>
        </p:style>
        <p:txBody>
          <a:bodyPr lIns="90000" rIns="90000" tIns="45000" bIns="45000" anchor="ctr">
            <a:noAutofit/>
          </a:bodyPr>
          <a:p>
            <a:pPr defTabSz="914400">
              <a:lnSpc>
                <a:spcPct val="90000"/>
              </a:lnSpc>
            </a:pPr>
            <a:r>
              <a:rPr b="1" lang="fr-FR" sz="4800" spc="-1" strike="noStrike">
                <a:solidFill>
                  <a:srgbClr val="418ab3"/>
                </a:solidFill>
                <a:latin typeface="Corbel"/>
                <a:ea typeface="DejaVu Sans"/>
              </a:rPr>
              <a:t>Oui, mais comment</a:t>
            </a:r>
            <a:r>
              <a:rPr b="1" lang="fr-FR" sz="4400" spc="-1" strike="noStrike">
                <a:solidFill>
                  <a:srgbClr val="418ab3"/>
                </a:solidFill>
                <a:latin typeface="Corbel"/>
                <a:ea typeface="DejaVu Sans"/>
              </a:rPr>
              <a:t>?</a:t>
            </a:r>
            <a:endParaRPr b="0" lang="fr-FR" sz="4400" spc="-1" strike="noStrike">
              <a:solidFill>
                <a:srgbClr val="ffffff"/>
              </a:solidFill>
              <a:latin typeface="Arial"/>
            </a:endParaRPr>
          </a:p>
        </p:txBody>
      </p:sp>
      <p:sp>
        <p:nvSpPr>
          <p:cNvPr id="196" name="CustomShape 2"/>
          <p:cNvSpPr/>
          <p:nvPr/>
        </p:nvSpPr>
        <p:spPr>
          <a:xfrm>
            <a:off x="1144440" y="2447640"/>
            <a:ext cx="9871920" cy="1632600"/>
          </a:xfrm>
          <a:prstGeom prst="rect">
            <a:avLst/>
          </a:prstGeom>
          <a:noFill/>
          <a:ln w="0">
            <a:noFill/>
          </a:ln>
        </p:spPr>
        <p:style>
          <a:lnRef idx="0"/>
          <a:fillRef idx="0"/>
          <a:effectRef idx="0"/>
          <a:fontRef idx="minor"/>
        </p:style>
        <p:txBody>
          <a:bodyPr lIns="90000" rIns="90000" tIns="45000" bIns="45000" anchor="t">
            <a:noAutofit/>
          </a:bodyPr>
          <a:p>
            <a:pPr marL="228600" indent="-182160" defTabSz="914400">
              <a:lnSpc>
                <a:spcPct val="90000"/>
              </a:lnSpc>
              <a:spcBef>
                <a:spcPts val="1400"/>
              </a:spcBef>
              <a:buClr>
                <a:srgbClr val="418ab3"/>
              </a:buClr>
              <a:buSzPct val="80000"/>
              <a:buFont typeface="Corbel"/>
              <a:buChar char="•"/>
            </a:pPr>
            <a:r>
              <a:rPr b="1" lang="fr-FR" sz="3200" spc="-1" strike="noStrike">
                <a:solidFill>
                  <a:srgbClr val="ca06a0"/>
                </a:solidFill>
                <a:latin typeface="Corbel"/>
                <a:ea typeface="DejaVu Sans"/>
              </a:rPr>
              <a:t>Je dois décrire (déf: Représenter dans son ensemble, par écrit ou à l’oral)</a:t>
            </a:r>
            <a:endParaRPr b="0" lang="fr-FR" sz="32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1" lang="fr-FR" sz="3200" spc="-1" strike="noStrike">
                <a:solidFill>
                  <a:srgbClr val="ab3c19"/>
                </a:solidFill>
                <a:latin typeface="Corbel"/>
                <a:ea typeface="DejaVu Sans"/>
              </a:rPr>
              <a:t>1500 caractères maximum par rubrique</a:t>
            </a:r>
            <a:endParaRPr b="0" lang="fr-FR" sz="3200" spc="-1" strike="noStrike">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b="1" lang="fr-FR" sz="3200" spc="-1" strike="noStrike">
                <a:solidFill>
                  <a:srgbClr val="009900"/>
                </a:solidFill>
                <a:latin typeface="Corbel"/>
                <a:ea typeface="DejaVu Sans"/>
              </a:rPr>
              <a:t>Je dois mentionner mes diplômes, attestations et certifications obtenus</a:t>
            </a:r>
            <a:endParaRPr b="0" lang="fr-FR" sz="3200" spc="-1" strike="noStrike">
              <a:solidFill>
                <a:srgbClr val="ffffff"/>
              </a:solidFill>
              <a:latin typeface="Arial"/>
            </a:endParaRPr>
          </a:p>
        </p:txBody>
      </p:sp>
      <p:pic>
        <p:nvPicPr>
          <p:cNvPr id="197" name="Picture 2" descr="J'ai une question"/>
          <p:cNvPicPr/>
          <p:nvPr/>
        </p:nvPicPr>
        <p:blipFill>
          <a:blip r:embed="rId1"/>
          <a:stretch/>
        </p:blipFill>
        <p:spPr>
          <a:xfrm>
            <a:off x="1906920" y="693720"/>
            <a:ext cx="1123920" cy="1123920"/>
          </a:xfrm>
          <a:prstGeom prst="rect">
            <a:avLst/>
          </a:prstGeom>
          <a:ln w="0">
            <a:noFill/>
          </a:ln>
        </p:spPr>
      </p:pic>
      <p:sp>
        <p:nvSpPr>
          <p:cNvPr id="198" name="CustomShape 3"/>
          <p:cNvSpPr/>
          <p:nvPr/>
        </p:nvSpPr>
        <p:spPr>
          <a:xfrm>
            <a:off x="512640" y="5519160"/>
            <a:ext cx="11110680" cy="1065240"/>
          </a:xfrm>
          <a:prstGeom prst="rect">
            <a:avLst/>
          </a:prstGeom>
          <a:solidFill>
            <a:srgbClr val="ffff00"/>
          </a:solidFill>
          <a:ln w="0">
            <a:noFill/>
          </a:ln>
        </p:spPr>
        <p:style>
          <a:lnRef idx="0"/>
          <a:fillRef idx="0"/>
          <a:effectRef idx="0"/>
          <a:fontRef idx="minor"/>
        </p:style>
        <p:txBody>
          <a:bodyPr lIns="90000" rIns="90000" tIns="45000" bIns="45000" anchor="t">
            <a:spAutoFit/>
          </a:bodyPr>
          <a:p>
            <a:pPr defTabSz="914400">
              <a:lnSpc>
                <a:spcPct val="100000"/>
              </a:lnSpc>
            </a:pPr>
            <a:r>
              <a:rPr b="1" lang="fr-FR" sz="3200" spc="-1" strike="noStrike">
                <a:solidFill>
                  <a:srgbClr val="000000"/>
                </a:solidFill>
                <a:latin typeface="Corbel"/>
                <a:ea typeface="DejaVu Sans"/>
              </a:rPr>
              <a:t>Note:</a:t>
            </a:r>
            <a:r>
              <a:rPr b="1" lang="fr-FR" sz="3200" spc="-1" strike="noStrike">
                <a:solidFill>
                  <a:srgbClr val="ff0000"/>
                </a:solidFill>
                <a:latin typeface="Corbel"/>
                <a:ea typeface="DejaVu Sans"/>
              </a:rPr>
              <a:t> </a:t>
            </a:r>
            <a:r>
              <a:rPr b="1" lang="fr-FR" sz="3200" spc="-1" strike="noStrike">
                <a:solidFill>
                  <a:srgbClr val="000000"/>
                </a:solidFill>
                <a:latin typeface="Corbel"/>
                <a:ea typeface="DejaVu Sans"/>
              </a:rPr>
              <a:t>Toutes mes expériences comptent et peuvent être citées</a:t>
            </a:r>
            <a:endParaRPr b="0" lang="fr-FR" sz="32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77" dur="indefinite" restart="never" nodeType="tmRoot">
          <p:childTnLst>
            <p:seq>
              <p:cTn id="78" dur="indefinite" nodeType="mainSeq">
                <p:childTnLst>
                  <p:par>
                    <p:cTn id="79" fill="hold">
                      <p:stCondLst>
                        <p:cond delay="indefinite"/>
                      </p:stCondLst>
                      <p:childTnLst>
                        <p:par>
                          <p:cTn id="80" fill="hold">
                            <p:stCondLst>
                              <p:cond delay="0"/>
                            </p:stCondLst>
                            <p:childTnLst>
                              <p:par>
                                <p:cTn id="81" nodeType="clickEffect" fill="hold" presetClass="entr" presetID="1">
                                  <p:stCondLst>
                                    <p:cond delay="0"/>
                                  </p:stCondLst>
                                  <p:childTnLst>
                                    <p:set>
                                      <p:cBhvr>
                                        <p:cTn id="82" dur="1" fill="hold">
                                          <p:stCondLst>
                                            <p:cond delay="0"/>
                                          </p:stCondLst>
                                        </p:cTn>
                                        <p:tgtEl>
                                          <p:spTgt spid="196">
                                            <p:txEl>
                                              <p:pRg st="0" end="0"/>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nodeType="clickEffect" fill="hold" presetClass="entr" presetID="1">
                                  <p:stCondLst>
                                    <p:cond delay="0"/>
                                  </p:stCondLst>
                                  <p:childTnLst>
                                    <p:set>
                                      <p:cBhvr>
                                        <p:cTn id="86" dur="1" fill="hold">
                                          <p:stCondLst>
                                            <p:cond delay="0"/>
                                          </p:stCondLst>
                                        </p:cTn>
                                        <p:tgtEl>
                                          <p:spTgt spid="196">
                                            <p:txEl>
                                              <p:pRg st="1" end="1"/>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nodeType="clickEffect" fill="hold" presetClass="entr" presetID="1">
                                  <p:stCondLst>
                                    <p:cond delay="0"/>
                                  </p:stCondLst>
                                  <p:childTnLst>
                                    <p:set>
                                      <p:cBhvr>
                                        <p:cTn id="90" dur="1" fill="hold">
                                          <p:stCondLst>
                                            <p:cond delay="0"/>
                                          </p:stCondLst>
                                        </p:cTn>
                                        <p:tgtEl>
                                          <p:spTgt spid="196">
                                            <p:txEl>
                                              <p:pRg st="2" end="2"/>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nodeType="clickEffect" fill="hold" presetClass="entr" presetID="1">
                                  <p:stCondLst>
                                    <p:cond delay="0"/>
                                  </p:stCondLst>
                                  <p:childTnLst>
                                    <p:set>
                                      <p:cBhvr>
                                        <p:cTn id="94" dur="1" fill="hold">
                                          <p:stCondLst>
                                            <p:cond delay="0"/>
                                          </p:stCondLst>
                                        </p:cTn>
                                        <p:tgtEl>
                                          <p:spTgt spid="19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9" name="CustomShape 1"/>
          <p:cNvSpPr/>
          <p:nvPr/>
        </p:nvSpPr>
        <p:spPr>
          <a:xfrm>
            <a:off x="1399320" y="429480"/>
            <a:ext cx="9267840" cy="1065960"/>
          </a:xfrm>
          <a:prstGeom prst="rect">
            <a:avLst/>
          </a:prstGeom>
          <a:noFill/>
          <a:ln w="38100">
            <a:solidFill>
              <a:srgbClr val="ff3300"/>
            </a:solidFill>
            <a:round/>
          </a:ln>
        </p:spPr>
        <p:style>
          <a:lnRef idx="0"/>
          <a:fillRef idx="0"/>
          <a:effectRef idx="0"/>
          <a:fontRef idx="minor"/>
        </p:style>
        <p:txBody>
          <a:bodyPr lIns="90000" rIns="90000" tIns="45000" bIns="45000" anchor="ctr">
            <a:noAutofit/>
          </a:bodyPr>
          <a:p>
            <a:pPr algn="ctr" defTabSz="914400">
              <a:lnSpc>
                <a:spcPct val="90000"/>
              </a:lnSpc>
            </a:pPr>
            <a:r>
              <a:rPr b="1" lang="fr-FR" sz="4800" spc="-1" strike="noStrike">
                <a:solidFill>
                  <a:srgbClr val="418ab3"/>
                </a:solidFill>
                <a:latin typeface="Corbel"/>
                <a:ea typeface="DejaVu Sans"/>
              </a:rPr>
              <a:t>Comment insérer des documents ?</a:t>
            </a:r>
            <a:endParaRPr b="0" lang="fr-FR" sz="4800" spc="-1" strike="noStrike">
              <a:solidFill>
                <a:srgbClr val="ffffff"/>
              </a:solidFill>
              <a:latin typeface="Arial"/>
            </a:endParaRPr>
          </a:p>
        </p:txBody>
      </p:sp>
      <p:sp>
        <p:nvSpPr>
          <p:cNvPr id="200" name="CustomShape 2"/>
          <p:cNvSpPr/>
          <p:nvPr/>
        </p:nvSpPr>
        <p:spPr>
          <a:xfrm>
            <a:off x="983520" y="1787400"/>
            <a:ext cx="10032840" cy="4917600"/>
          </a:xfrm>
          <a:prstGeom prst="rect">
            <a:avLst/>
          </a:prstGeom>
          <a:noFill/>
          <a:ln w="0">
            <a:noFill/>
          </a:ln>
        </p:spPr>
        <p:style>
          <a:lnRef idx="0"/>
          <a:fillRef idx="0"/>
          <a:effectRef idx="0"/>
          <a:fontRef idx="minor"/>
        </p:style>
        <p:txBody>
          <a:bodyPr lIns="90000" rIns="90000" tIns="45000" bIns="45000" anchor="t">
            <a:normAutofit/>
          </a:bodyPr>
          <a:p>
            <a:pPr marL="228600" indent="-182160" algn="just" defTabSz="914400">
              <a:lnSpc>
                <a:spcPct val="90000"/>
              </a:lnSpc>
              <a:spcBef>
                <a:spcPts val="1400"/>
              </a:spcBef>
              <a:buClr>
                <a:srgbClr val="418ab3"/>
              </a:buClr>
              <a:buSzPct val="80000"/>
              <a:buFont typeface="Corbel"/>
              <a:buChar char="•"/>
            </a:pPr>
            <a:r>
              <a:rPr b="1" lang="fr-FR" sz="3000" spc="-1" strike="noStrike">
                <a:solidFill>
                  <a:srgbClr val="ff0000"/>
                </a:solidFill>
                <a:latin typeface="Corbel"/>
                <a:ea typeface="DejaVu Sans"/>
              </a:rPr>
              <a:t>Connectez-vous à votre boîte gmail</a:t>
            </a:r>
            <a:endParaRPr b="0" lang="fr-FR" sz="3000" spc="-1" strike="noStrike">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b="1" lang="fr-FR" sz="3000" spc="-1" strike="noStrike">
                <a:solidFill>
                  <a:srgbClr val="7030a0"/>
                </a:solidFill>
                <a:latin typeface="Corbel"/>
                <a:ea typeface="DejaVu Sans"/>
              </a:rPr>
              <a:t>Allez dans google drive</a:t>
            </a:r>
            <a:endParaRPr b="0" lang="fr-FR" sz="3000" spc="-1" strike="noStrike">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b="1" lang="fr-FR" sz="3000" spc="-1" strike="noStrike">
                <a:solidFill>
                  <a:srgbClr val="009900"/>
                </a:solidFill>
                <a:latin typeface="Corbel"/>
                <a:ea typeface="DejaVu Sans"/>
              </a:rPr>
              <a:t>Créez un dossier « PARCOURSUP »</a:t>
            </a:r>
            <a:endParaRPr b="0" lang="fr-FR" sz="3000" spc="-1" strike="noStrike">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b="1" lang="fr-FR" sz="3000" spc="-1" strike="noStrike">
                <a:solidFill>
                  <a:srgbClr val="002060"/>
                </a:solidFill>
                <a:latin typeface="Corbel"/>
                <a:ea typeface="DejaVu Sans"/>
              </a:rPr>
              <a:t>Insérez les documents (attestations…) convertis en PDF</a:t>
            </a:r>
            <a:endParaRPr b="0" lang="fr-FR" sz="3000" spc="-1" strike="noStrike">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b="1" lang="fr-FR" sz="3000" spc="-1" strike="noStrike">
                <a:solidFill>
                  <a:srgbClr val="ff3300"/>
                </a:solidFill>
                <a:latin typeface="Corbel"/>
                <a:ea typeface="DejaVu Sans"/>
              </a:rPr>
              <a:t>Créez un lien « partagé par tous »</a:t>
            </a:r>
            <a:endParaRPr b="0" lang="fr-FR" sz="3000" spc="-1" strike="noStrike">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b="1" lang="fr-FR" sz="3000" spc="-1" strike="noStrike">
                <a:solidFill>
                  <a:srgbClr val="ca06a0"/>
                </a:solidFill>
                <a:latin typeface="Corbel"/>
                <a:ea typeface="DejaVu Sans"/>
              </a:rPr>
              <a:t>Copiez ce lien</a:t>
            </a:r>
            <a:endParaRPr b="0" lang="fr-FR" sz="3000" spc="-1" strike="noStrike">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b="1" lang="fr-FR" sz="3000" spc="-1" strike="noStrike">
                <a:solidFill>
                  <a:srgbClr val="3603b5"/>
                </a:solidFill>
                <a:latin typeface="Corbel"/>
                <a:ea typeface="DejaVu Sans"/>
              </a:rPr>
              <a:t>Collez ce lien soit dans la rubrique « Centres d’intérêts et activités », soit dans vos lettres de motivation, soit dans la rubrique « scolarité » .</a:t>
            </a:r>
            <a:endParaRPr b="0" lang="fr-FR" sz="3000" spc="-1" strike="noStrike">
              <a:solidFill>
                <a:srgbClr val="ffffff"/>
              </a:solidFill>
              <a:latin typeface="Arial"/>
            </a:endParaRPr>
          </a:p>
          <a:p>
            <a:pPr algn="just" defTabSz="914400">
              <a:lnSpc>
                <a:spcPct val="90000"/>
              </a:lnSpc>
              <a:spcBef>
                <a:spcPts val="1400"/>
              </a:spcBef>
            </a:pPr>
            <a:endParaRPr b="0" lang="fr-FR" sz="3000" spc="-1" strike="noStrike">
              <a:solidFill>
                <a:srgbClr val="ffffff"/>
              </a:solidFill>
              <a:latin typeface="Arial"/>
            </a:endParaRPr>
          </a:p>
        </p:txBody>
      </p:sp>
      <p:pic>
        <p:nvPicPr>
          <p:cNvPr id="201" name="Image 1_0" descr=""/>
          <p:cNvPicPr/>
          <p:nvPr/>
        </p:nvPicPr>
        <p:blipFill>
          <a:blip r:embed="rId1"/>
          <a:stretch/>
        </p:blipFill>
        <p:spPr>
          <a:xfrm>
            <a:off x="9347400" y="1787400"/>
            <a:ext cx="1668960" cy="1668960"/>
          </a:xfrm>
          <a:prstGeom prst="rect">
            <a:avLst/>
          </a:prstGeom>
          <a:ln w="0">
            <a:noFill/>
          </a:ln>
        </p:spPr>
      </p:pic>
    </p:spTree>
  </p:cSld>
  <mc:AlternateContent>
    <mc:Choice Requires="p14">
      <p:transition spd="slow" p14:dur="2000"/>
    </mc:Choice>
    <mc:Fallback>
      <p:transition spd="slow"/>
    </mc:Fallback>
  </mc:AlternateContent>
  <p:timing>
    <p:tnLst>
      <p:par>
        <p:cTn id="95" dur="indefinite" restart="never" nodeType="tmRoot">
          <p:childTnLst>
            <p:seq>
              <p:cTn id="96" dur="indefinite" nodeType="mainSeq">
                <p:childTnLst>
                  <p:par>
                    <p:cTn id="97" fill="hold">
                      <p:stCondLst>
                        <p:cond delay="indefinite"/>
                      </p:stCondLst>
                      <p:childTnLst>
                        <p:par>
                          <p:cTn id="98" fill="hold">
                            <p:stCondLst>
                              <p:cond delay="0"/>
                            </p:stCondLst>
                            <p:childTnLst>
                              <p:par>
                                <p:cTn id="99" nodeType="clickEffect" fill="hold" presetClass="entr" presetID="1">
                                  <p:stCondLst>
                                    <p:cond delay="0"/>
                                  </p:stCondLst>
                                  <p:childTnLst>
                                    <p:set>
                                      <p:cBhvr>
                                        <p:cTn id="100" dur="1" fill="hold">
                                          <p:stCondLst>
                                            <p:cond delay="0"/>
                                          </p:stCondLst>
                                        </p:cTn>
                                        <p:tgtEl>
                                          <p:spTgt spid="200">
                                            <p:txEl>
                                              <p:pRg st="0" end="0"/>
                                            </p:txEl>
                                          </p:spTgt>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nodeType="clickEffect" fill="hold" presetClass="entr" presetID="1">
                                  <p:stCondLst>
                                    <p:cond delay="0"/>
                                  </p:stCondLst>
                                  <p:childTnLst>
                                    <p:set>
                                      <p:cBhvr>
                                        <p:cTn id="104" dur="1" fill="hold">
                                          <p:stCondLst>
                                            <p:cond delay="0"/>
                                          </p:stCondLst>
                                        </p:cTn>
                                        <p:tgtEl>
                                          <p:spTgt spid="200">
                                            <p:txEl>
                                              <p:pRg st="1" end="1"/>
                                            </p:txEl>
                                          </p:spTgt>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nodeType="clickEffect" fill="hold" presetClass="entr" presetID="1">
                                  <p:stCondLst>
                                    <p:cond delay="0"/>
                                  </p:stCondLst>
                                  <p:childTnLst>
                                    <p:set>
                                      <p:cBhvr>
                                        <p:cTn id="108" dur="1" fill="hold">
                                          <p:stCondLst>
                                            <p:cond delay="0"/>
                                          </p:stCondLst>
                                        </p:cTn>
                                        <p:tgtEl>
                                          <p:spTgt spid="200">
                                            <p:txEl>
                                              <p:pRg st="2" end="2"/>
                                            </p:txEl>
                                          </p:spTgt>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nodeType="clickEffect" fill="hold" presetClass="entr" presetID="1">
                                  <p:stCondLst>
                                    <p:cond delay="0"/>
                                  </p:stCondLst>
                                  <p:childTnLst>
                                    <p:set>
                                      <p:cBhvr>
                                        <p:cTn id="112" dur="1" fill="hold">
                                          <p:stCondLst>
                                            <p:cond delay="0"/>
                                          </p:stCondLst>
                                        </p:cTn>
                                        <p:tgtEl>
                                          <p:spTgt spid="200">
                                            <p:txEl>
                                              <p:pRg st="3" end="3"/>
                                            </p:txEl>
                                          </p:spTgt>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nodeType="clickEffect" fill="hold" presetClass="entr" presetID="1">
                                  <p:stCondLst>
                                    <p:cond delay="0"/>
                                  </p:stCondLst>
                                  <p:childTnLst>
                                    <p:set>
                                      <p:cBhvr>
                                        <p:cTn id="116" dur="1" fill="hold">
                                          <p:stCondLst>
                                            <p:cond delay="0"/>
                                          </p:stCondLst>
                                        </p:cTn>
                                        <p:tgtEl>
                                          <p:spTgt spid="200">
                                            <p:txEl>
                                              <p:pRg st="4" end="4"/>
                                            </p:txEl>
                                          </p:spTgt>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nodeType="clickEffect" fill="hold" presetClass="entr" presetID="1">
                                  <p:stCondLst>
                                    <p:cond delay="0"/>
                                  </p:stCondLst>
                                  <p:childTnLst>
                                    <p:set>
                                      <p:cBhvr>
                                        <p:cTn id="120" dur="1" fill="hold">
                                          <p:stCondLst>
                                            <p:cond delay="0"/>
                                          </p:stCondLst>
                                        </p:cTn>
                                        <p:tgtEl>
                                          <p:spTgt spid="200">
                                            <p:txEl>
                                              <p:pRg st="5" end="5"/>
                                            </p:txEl>
                                          </p:spTgt>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nodeType="clickEffect" fill="hold" presetClass="entr" presetID="1">
                                  <p:stCondLst>
                                    <p:cond delay="0"/>
                                  </p:stCondLst>
                                  <p:childTnLst>
                                    <p:set>
                                      <p:cBhvr>
                                        <p:cTn id="124" dur="1" fill="hold">
                                          <p:stCondLst>
                                            <p:cond delay="0"/>
                                          </p:stCondLst>
                                        </p:cTn>
                                        <p:tgtEl>
                                          <p:spTgt spid="200">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2" name="CustomShape 1"/>
          <p:cNvSpPr/>
          <p:nvPr/>
        </p:nvSpPr>
        <p:spPr>
          <a:xfrm>
            <a:off x="3575520" y="360000"/>
            <a:ext cx="5156280" cy="899640"/>
          </a:xfrm>
          <a:prstGeom prst="rect">
            <a:avLst/>
          </a:prstGeom>
          <a:noFill/>
          <a:ln w="38100">
            <a:solidFill>
              <a:srgbClr val="ff3300"/>
            </a:solidFill>
            <a:round/>
          </a:ln>
        </p:spPr>
        <p:style>
          <a:lnRef idx="0"/>
          <a:fillRef idx="0"/>
          <a:effectRef idx="0"/>
          <a:fontRef idx="minor"/>
        </p:style>
        <p:txBody>
          <a:bodyPr lIns="90000" rIns="90000" tIns="45000" bIns="45000" anchor="ctr">
            <a:noAutofit/>
          </a:bodyPr>
          <a:p>
            <a:pPr defTabSz="914400">
              <a:lnSpc>
                <a:spcPct val="90000"/>
              </a:lnSpc>
            </a:pPr>
            <a:r>
              <a:rPr b="1" lang="fr-FR" sz="4400" spc="-1" strike="noStrike">
                <a:solidFill>
                  <a:srgbClr val="418ab3"/>
                </a:solidFill>
                <a:latin typeface="Corbel"/>
                <a:ea typeface="DejaVu Sans"/>
              </a:rPr>
              <a:t>Quelques Précisions</a:t>
            </a:r>
            <a:endParaRPr b="0" lang="fr-FR" sz="4400" spc="-1" strike="noStrike">
              <a:solidFill>
                <a:srgbClr val="ffffff"/>
              </a:solidFill>
              <a:latin typeface="Arial"/>
            </a:endParaRPr>
          </a:p>
        </p:txBody>
      </p:sp>
      <p:sp>
        <p:nvSpPr>
          <p:cNvPr id="203" name="CustomShape 2"/>
          <p:cNvSpPr/>
          <p:nvPr/>
        </p:nvSpPr>
        <p:spPr>
          <a:xfrm>
            <a:off x="1375560" y="1440000"/>
            <a:ext cx="6795000" cy="884520"/>
          </a:xfrm>
          <a:prstGeom prst="rect">
            <a:avLst/>
          </a:prstGeom>
          <a:noFill/>
          <a:ln w="0">
            <a:noFill/>
          </a:ln>
        </p:spPr>
        <p:style>
          <a:lnRef idx="0"/>
          <a:fillRef idx="0"/>
          <a:effectRef idx="0"/>
          <a:fontRef idx="minor"/>
        </p:style>
        <p:txBody>
          <a:bodyPr lIns="90000" rIns="90000" tIns="45000" bIns="45000" anchor="t">
            <a:noAutofit/>
          </a:bodyPr>
          <a:p>
            <a:pPr marL="45720" defTabSz="914400">
              <a:lnSpc>
                <a:spcPct val="90000"/>
              </a:lnSpc>
              <a:spcBef>
                <a:spcPts val="1400"/>
              </a:spcBef>
              <a:tabLst>
                <a:tab algn="l" pos="0"/>
              </a:tabLst>
            </a:pPr>
            <a:r>
              <a:rPr b="1" lang="fr-FR" sz="3200" spc="-1" strike="noStrike">
                <a:solidFill>
                  <a:srgbClr val="ff0000"/>
                </a:solidFill>
                <a:latin typeface="Corbel"/>
                <a:ea typeface="DejaVu Sans"/>
              </a:rPr>
              <a:t>Ce qui m’est demandé par rubrique:</a:t>
            </a:r>
            <a:endParaRPr b="0" lang="fr-FR" sz="3200" spc="-1" strike="noStrike">
              <a:solidFill>
                <a:srgbClr val="ffffff"/>
              </a:solidFill>
              <a:latin typeface="Arial"/>
            </a:endParaRPr>
          </a:p>
        </p:txBody>
      </p:sp>
      <p:sp>
        <p:nvSpPr>
          <p:cNvPr id="204" name="CustomShape 3"/>
          <p:cNvSpPr/>
          <p:nvPr/>
        </p:nvSpPr>
        <p:spPr>
          <a:xfrm>
            <a:off x="284760" y="2160000"/>
            <a:ext cx="5672160" cy="455400"/>
          </a:xfrm>
          <a:prstGeom prst="rect">
            <a:avLst/>
          </a:prstGeom>
          <a:solidFill>
            <a:schemeClr val="accent1">
              <a:lumMod val="60000"/>
              <a:lumOff val="40000"/>
            </a:schemeClr>
          </a:solidFill>
          <a:ln w="28575">
            <a:solidFill>
              <a:srgbClr val="3603b5"/>
            </a:solidFill>
            <a:round/>
          </a:ln>
        </p:spPr>
        <p:style>
          <a:lnRef idx="0"/>
          <a:fillRef idx="0"/>
          <a:effectRef idx="0"/>
          <a:fontRef idx="minor"/>
        </p:style>
        <p:txBody>
          <a:bodyPr lIns="90000" rIns="90000" tIns="45000" bIns="45000" anchor="t">
            <a:spAutoFit/>
          </a:bodyPr>
          <a:p>
            <a:pPr defTabSz="914400">
              <a:lnSpc>
                <a:spcPct val="100000"/>
              </a:lnSpc>
            </a:pPr>
            <a:r>
              <a:rPr b="0" lang="fr-FR" sz="2400" spc="-1" strike="noStrike">
                <a:solidFill>
                  <a:srgbClr val="000000"/>
                </a:solidFill>
                <a:latin typeface="Corbel"/>
                <a:ea typeface="DejaVu Sans"/>
              </a:rPr>
              <a:t>Expériences d’encadrement ou d’animation</a:t>
            </a:r>
            <a:endParaRPr b="0" lang="fr-FR" sz="2400" spc="-1" strike="noStrike">
              <a:solidFill>
                <a:srgbClr val="000000"/>
              </a:solidFill>
              <a:latin typeface="Arial"/>
            </a:endParaRPr>
          </a:p>
        </p:txBody>
      </p:sp>
      <p:pic>
        <p:nvPicPr>
          <p:cNvPr id="205" name="Image 5_0" descr=""/>
          <p:cNvPicPr/>
          <p:nvPr/>
        </p:nvPicPr>
        <p:blipFill>
          <a:blip r:embed="rId1"/>
          <a:stretch/>
        </p:blipFill>
        <p:spPr>
          <a:xfrm>
            <a:off x="10260000" y="540000"/>
            <a:ext cx="767160" cy="1235520"/>
          </a:xfrm>
          <a:prstGeom prst="rect">
            <a:avLst/>
          </a:prstGeom>
          <a:ln w="38100">
            <a:solidFill>
              <a:srgbClr val="000000"/>
            </a:solidFill>
            <a:round/>
          </a:ln>
        </p:spPr>
      </p:pic>
      <p:sp>
        <p:nvSpPr>
          <p:cNvPr id="206" name="CustomShape 4"/>
          <p:cNvSpPr/>
          <p:nvPr/>
        </p:nvSpPr>
        <p:spPr>
          <a:xfrm>
            <a:off x="6533640" y="2160000"/>
            <a:ext cx="5079240" cy="394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2000" spc="-1" strike="noStrike">
                <a:solidFill>
                  <a:srgbClr val="000000"/>
                </a:solidFill>
                <a:latin typeface="Corbel"/>
                <a:ea typeface="DejaVu Sans"/>
              </a:rPr>
              <a:t>Décrire en valorisant les qualités acquises</a:t>
            </a:r>
            <a:endParaRPr b="0" lang="fr-FR" sz="2000" spc="-1" strike="noStrike">
              <a:solidFill>
                <a:srgbClr val="ffffff"/>
              </a:solidFill>
              <a:latin typeface="Arial"/>
            </a:endParaRPr>
          </a:p>
        </p:txBody>
      </p:sp>
      <p:sp>
        <p:nvSpPr>
          <p:cNvPr id="207" name="CustomShape 5"/>
          <p:cNvSpPr/>
          <p:nvPr/>
        </p:nvSpPr>
        <p:spPr>
          <a:xfrm>
            <a:off x="284760" y="3060000"/>
            <a:ext cx="3315960" cy="455400"/>
          </a:xfrm>
          <a:prstGeom prst="rect">
            <a:avLst/>
          </a:prstGeom>
          <a:solidFill>
            <a:schemeClr val="accent2">
              <a:lumMod val="60000"/>
              <a:lumOff val="40000"/>
            </a:schemeClr>
          </a:solidFill>
          <a:ln w="28575">
            <a:solidFill>
              <a:srgbClr val="009900"/>
            </a:solidFill>
            <a:round/>
          </a:ln>
        </p:spPr>
        <p:style>
          <a:lnRef idx="0"/>
          <a:fillRef idx="0"/>
          <a:effectRef idx="0"/>
          <a:fontRef idx="minor"/>
        </p:style>
        <p:txBody>
          <a:bodyPr lIns="90000" rIns="90000" tIns="45000" bIns="45000" anchor="t">
            <a:spAutoFit/>
          </a:bodyPr>
          <a:p>
            <a:pPr defTabSz="914400">
              <a:lnSpc>
                <a:spcPct val="100000"/>
              </a:lnSpc>
            </a:pPr>
            <a:r>
              <a:rPr b="0" lang="fr-FR" sz="2400" spc="-1" strike="noStrike">
                <a:solidFill>
                  <a:srgbClr val="000000"/>
                </a:solidFill>
                <a:latin typeface="Corbel"/>
                <a:ea typeface="DejaVu Sans"/>
              </a:rPr>
              <a:t>Engagement</a:t>
            </a:r>
            <a:r>
              <a:rPr b="0" lang="fr-FR" sz="2000" spc="-1" strike="noStrike">
                <a:solidFill>
                  <a:srgbClr val="000000"/>
                </a:solidFill>
                <a:latin typeface="Corbel"/>
                <a:ea typeface="DejaVu Sans"/>
              </a:rPr>
              <a:t> </a:t>
            </a:r>
            <a:r>
              <a:rPr b="0" lang="fr-FR" sz="2400" spc="-1" strike="noStrike">
                <a:solidFill>
                  <a:srgbClr val="000000"/>
                </a:solidFill>
                <a:latin typeface="Corbel"/>
                <a:ea typeface="DejaVu Sans"/>
              </a:rPr>
              <a:t>citoyen</a:t>
            </a:r>
            <a:endParaRPr b="0" lang="fr-FR" sz="2400" spc="-1" strike="noStrike">
              <a:solidFill>
                <a:srgbClr val="000000"/>
              </a:solidFill>
              <a:latin typeface="Arial"/>
            </a:endParaRPr>
          </a:p>
        </p:txBody>
      </p:sp>
      <p:sp>
        <p:nvSpPr>
          <p:cNvPr id="208" name="CustomShape 6"/>
          <p:cNvSpPr/>
          <p:nvPr/>
        </p:nvSpPr>
        <p:spPr>
          <a:xfrm>
            <a:off x="4287240" y="2880000"/>
            <a:ext cx="4071600" cy="394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2000" spc="-1" strike="noStrike">
                <a:solidFill>
                  <a:srgbClr val="000000"/>
                </a:solidFill>
                <a:latin typeface="Corbel"/>
                <a:ea typeface="DejaVu Sans"/>
              </a:rPr>
              <a:t>Engagement citoyen ou bénévole</a:t>
            </a:r>
            <a:endParaRPr b="0" lang="fr-FR" sz="2000" spc="-1" strike="noStrike">
              <a:solidFill>
                <a:srgbClr val="ffffff"/>
              </a:solidFill>
              <a:latin typeface="Arial"/>
            </a:endParaRPr>
          </a:p>
        </p:txBody>
      </p:sp>
      <p:sp>
        <p:nvSpPr>
          <p:cNvPr id="209" name="CustomShape 7"/>
          <p:cNvSpPr/>
          <p:nvPr/>
        </p:nvSpPr>
        <p:spPr>
          <a:xfrm>
            <a:off x="284760" y="4140000"/>
            <a:ext cx="3556080" cy="455400"/>
          </a:xfrm>
          <a:prstGeom prst="rect">
            <a:avLst/>
          </a:prstGeom>
          <a:solidFill>
            <a:schemeClr val="accent3">
              <a:lumMod val="60000"/>
              <a:lumOff val="40000"/>
            </a:schemeClr>
          </a:solidFill>
          <a:ln w="28575">
            <a:solidFill>
              <a:srgbClr val="f69200">
                <a:lumMod val="75000"/>
              </a:srgbClr>
            </a:solidFill>
            <a:round/>
          </a:ln>
        </p:spPr>
        <p:style>
          <a:lnRef idx="0"/>
          <a:fillRef idx="0"/>
          <a:effectRef idx="0"/>
          <a:fontRef idx="minor"/>
        </p:style>
        <p:txBody>
          <a:bodyPr lIns="90000" rIns="90000" tIns="45000" bIns="45000" anchor="t">
            <a:spAutoFit/>
          </a:bodyPr>
          <a:p>
            <a:pPr defTabSz="914400">
              <a:lnSpc>
                <a:spcPct val="100000"/>
              </a:lnSpc>
            </a:pPr>
            <a:r>
              <a:rPr b="0" lang="fr-FR" sz="2400" spc="-1" strike="noStrike">
                <a:solidFill>
                  <a:srgbClr val="000000"/>
                </a:solidFill>
                <a:latin typeface="Corbel"/>
                <a:ea typeface="DejaVu Sans"/>
              </a:rPr>
              <a:t>Expérience</a:t>
            </a:r>
            <a:r>
              <a:rPr b="0" lang="fr-FR" sz="2000" spc="-1" strike="noStrike">
                <a:solidFill>
                  <a:srgbClr val="000000"/>
                </a:solidFill>
                <a:latin typeface="Corbel"/>
                <a:ea typeface="DejaVu Sans"/>
              </a:rPr>
              <a:t> </a:t>
            </a:r>
            <a:r>
              <a:rPr b="0" lang="fr-FR" sz="2400" spc="-1" strike="noStrike">
                <a:solidFill>
                  <a:srgbClr val="000000"/>
                </a:solidFill>
                <a:latin typeface="Corbel"/>
                <a:ea typeface="DejaVu Sans"/>
              </a:rPr>
              <a:t>professionnelle</a:t>
            </a:r>
            <a:endParaRPr b="0" lang="fr-FR" sz="2400" spc="-1" strike="noStrike">
              <a:solidFill>
                <a:srgbClr val="000000"/>
              </a:solidFill>
              <a:latin typeface="Arial"/>
            </a:endParaRPr>
          </a:p>
        </p:txBody>
      </p:sp>
      <p:sp>
        <p:nvSpPr>
          <p:cNvPr id="210" name="CustomShape 8"/>
          <p:cNvSpPr/>
          <p:nvPr/>
        </p:nvSpPr>
        <p:spPr>
          <a:xfrm>
            <a:off x="284760" y="5220000"/>
            <a:ext cx="3315960" cy="455400"/>
          </a:xfrm>
          <a:prstGeom prst="rect">
            <a:avLst/>
          </a:prstGeom>
          <a:solidFill>
            <a:schemeClr val="accent6">
              <a:lumMod val="60000"/>
              <a:lumOff val="40000"/>
            </a:schemeClr>
          </a:solidFill>
          <a:ln w="28575">
            <a:solidFill>
              <a:srgbClr val="df5327">
                <a:lumMod val="75000"/>
              </a:srgbClr>
            </a:solidFill>
            <a:round/>
          </a:ln>
        </p:spPr>
        <p:style>
          <a:lnRef idx="0"/>
          <a:fillRef idx="0"/>
          <a:effectRef idx="0"/>
          <a:fontRef idx="minor"/>
        </p:style>
        <p:txBody>
          <a:bodyPr lIns="90000" rIns="90000" tIns="45000" bIns="45000" anchor="t">
            <a:spAutoFit/>
          </a:bodyPr>
          <a:p>
            <a:pPr defTabSz="914400">
              <a:lnSpc>
                <a:spcPct val="100000"/>
              </a:lnSpc>
            </a:pPr>
            <a:r>
              <a:rPr b="0" lang="fr-FR" sz="2400" spc="-1" strike="noStrike">
                <a:solidFill>
                  <a:srgbClr val="000000"/>
                </a:solidFill>
                <a:latin typeface="Corbel"/>
                <a:ea typeface="DejaVu Sans"/>
              </a:rPr>
              <a:t>Ouverture au monde</a:t>
            </a:r>
            <a:endParaRPr b="0" lang="fr-FR" sz="2400" spc="-1" strike="noStrike">
              <a:solidFill>
                <a:srgbClr val="000000"/>
              </a:solidFill>
              <a:latin typeface="Arial"/>
            </a:endParaRPr>
          </a:p>
        </p:txBody>
      </p:sp>
      <p:sp>
        <p:nvSpPr>
          <p:cNvPr id="211" name="CustomShape 9"/>
          <p:cNvSpPr/>
          <p:nvPr/>
        </p:nvSpPr>
        <p:spPr>
          <a:xfrm>
            <a:off x="4323600" y="3995280"/>
            <a:ext cx="2064240" cy="394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2000" spc="-1" strike="noStrike">
                <a:solidFill>
                  <a:srgbClr val="000000"/>
                </a:solidFill>
                <a:latin typeface="Corbel"/>
                <a:ea typeface="DejaVu Sans"/>
              </a:rPr>
              <a:t>Être précis</a:t>
            </a:r>
            <a:endParaRPr b="0" lang="fr-FR" sz="2000" spc="-1" strike="noStrike">
              <a:solidFill>
                <a:srgbClr val="ffffff"/>
              </a:solidFill>
              <a:latin typeface="Arial"/>
            </a:endParaRPr>
          </a:p>
        </p:txBody>
      </p:sp>
      <p:sp>
        <p:nvSpPr>
          <p:cNvPr id="212" name="CustomShape 10"/>
          <p:cNvSpPr/>
          <p:nvPr/>
        </p:nvSpPr>
        <p:spPr>
          <a:xfrm>
            <a:off x="4330800" y="4320000"/>
            <a:ext cx="8622360" cy="394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2000" spc="-1" strike="noStrike">
                <a:solidFill>
                  <a:srgbClr val="000000"/>
                </a:solidFill>
                <a:latin typeface="Corbel"/>
                <a:ea typeface="DejaVu Sans"/>
              </a:rPr>
              <a:t>Expériences pro/stages</a:t>
            </a:r>
            <a:endParaRPr b="0" lang="fr-FR" sz="2000" spc="-1" strike="noStrike">
              <a:solidFill>
                <a:srgbClr val="ffffff"/>
              </a:solidFill>
              <a:latin typeface="Arial"/>
            </a:endParaRPr>
          </a:p>
        </p:txBody>
      </p:sp>
      <p:sp>
        <p:nvSpPr>
          <p:cNvPr id="213" name="CustomShape 11"/>
          <p:cNvSpPr/>
          <p:nvPr/>
        </p:nvSpPr>
        <p:spPr>
          <a:xfrm>
            <a:off x="4102920" y="5059800"/>
            <a:ext cx="7776720" cy="699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1800" spc="-1" strike="noStrike">
                <a:solidFill>
                  <a:srgbClr val="000000"/>
                </a:solidFill>
                <a:latin typeface="Corbel"/>
                <a:ea typeface="DejaVu Sans"/>
              </a:rPr>
              <a:t>   </a:t>
            </a:r>
            <a:r>
              <a:rPr b="1" lang="fr-FR" sz="2000" spc="-1" strike="noStrike">
                <a:solidFill>
                  <a:srgbClr val="000000"/>
                </a:solidFill>
                <a:latin typeface="Corbel"/>
                <a:ea typeface="DejaVu Sans"/>
              </a:rPr>
              <a:t>Préciser pratiques sportives ou culturelles et/ou parcours spécifiques    suivis   (cordées de la réussite, parcours d’excellence</a:t>
            </a:r>
            <a:r>
              <a:rPr b="1" lang="fr-FR" sz="1800" spc="-1" strike="noStrike">
                <a:solidFill>
                  <a:srgbClr val="000000"/>
                </a:solidFill>
                <a:latin typeface="Corbel"/>
                <a:ea typeface="DejaVu Sans"/>
              </a:rPr>
              <a:t>)</a:t>
            </a:r>
            <a:endParaRPr b="0" lang="fr-FR" sz="1800" spc="-1" strike="noStrike">
              <a:solidFill>
                <a:srgbClr val="ffffff"/>
              </a:solidFill>
              <a:latin typeface="Arial"/>
            </a:endParaRPr>
          </a:p>
        </p:txBody>
      </p:sp>
      <p:sp>
        <p:nvSpPr>
          <p:cNvPr id="214" name="CustomShape 12"/>
          <p:cNvSpPr/>
          <p:nvPr/>
        </p:nvSpPr>
        <p:spPr>
          <a:xfrm>
            <a:off x="4082040" y="3240000"/>
            <a:ext cx="5637600" cy="394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2000" spc="-1" strike="noStrike">
                <a:solidFill>
                  <a:srgbClr val="000000"/>
                </a:solidFill>
                <a:latin typeface="Corbel"/>
                <a:ea typeface="DejaVu Sans"/>
              </a:rPr>
              <a:t>    </a:t>
            </a:r>
            <a:r>
              <a:rPr b="1" lang="fr-FR" sz="2000" spc="-1" strike="noStrike">
                <a:solidFill>
                  <a:srgbClr val="000000"/>
                </a:solidFill>
                <a:latin typeface="Corbel"/>
                <a:ea typeface="DejaVu Sans"/>
              </a:rPr>
              <a:t>Association, établissement scolaire ou autre</a:t>
            </a:r>
            <a:endParaRPr b="0" lang="fr-FR" sz="2000" spc="-1" strike="noStrike">
              <a:solidFill>
                <a:srgbClr val="ffffff"/>
              </a:solidFill>
              <a:latin typeface="Arial"/>
            </a:endParaRPr>
          </a:p>
        </p:txBody>
      </p:sp>
      <p:sp>
        <p:nvSpPr>
          <p:cNvPr id="215" name="CustomShape 13"/>
          <p:cNvSpPr/>
          <p:nvPr/>
        </p:nvSpPr>
        <p:spPr>
          <a:xfrm>
            <a:off x="4323600" y="3600000"/>
            <a:ext cx="3896280" cy="394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2000" spc="-1" strike="noStrike">
                <a:solidFill>
                  <a:srgbClr val="000000"/>
                </a:solidFill>
                <a:latin typeface="Corbel"/>
                <a:ea typeface="DejaVu Sans"/>
              </a:rPr>
              <a:t>Expliquer mes motivations</a:t>
            </a:r>
            <a:endParaRPr b="0" lang="fr-FR" sz="2000" spc="-1" strike="noStrike">
              <a:solidFill>
                <a:srgbClr val="ffffff"/>
              </a:solidFill>
              <a:latin typeface="Arial"/>
            </a:endParaRPr>
          </a:p>
        </p:txBody>
      </p:sp>
      <p:sp>
        <p:nvSpPr>
          <p:cNvPr id="216" name="CustomShape 14"/>
          <p:cNvSpPr/>
          <p:nvPr/>
        </p:nvSpPr>
        <p:spPr>
          <a:xfrm>
            <a:off x="4314240" y="4680000"/>
            <a:ext cx="3856680" cy="394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2000" spc="-1" strike="noStrike">
                <a:solidFill>
                  <a:srgbClr val="000000"/>
                </a:solidFill>
                <a:latin typeface="Corbel"/>
                <a:ea typeface="DejaVu Sans"/>
              </a:rPr>
              <a:t>Stage depuis la 3</a:t>
            </a:r>
            <a:r>
              <a:rPr b="1" lang="fr-FR" sz="2000" spc="-1" strike="noStrike" baseline="30000">
                <a:solidFill>
                  <a:srgbClr val="000000"/>
                </a:solidFill>
                <a:latin typeface="Corbel"/>
                <a:ea typeface="DejaVu Sans"/>
              </a:rPr>
              <a:t>ème</a:t>
            </a:r>
            <a:r>
              <a:rPr b="1" lang="fr-FR" sz="2000" spc="-1" strike="noStrike">
                <a:solidFill>
                  <a:srgbClr val="000000"/>
                </a:solidFill>
                <a:latin typeface="Corbel"/>
                <a:ea typeface="DejaVu Sans"/>
              </a:rPr>
              <a:t> ou Jobs d’été</a:t>
            </a:r>
            <a:endParaRPr b="0" lang="fr-FR" sz="2000" spc="-1" strike="noStrike">
              <a:solidFill>
                <a:srgbClr val="ffffff"/>
              </a:solidFill>
              <a:latin typeface="Arial"/>
            </a:endParaRPr>
          </a:p>
        </p:txBody>
      </p:sp>
      <p:sp>
        <p:nvSpPr>
          <p:cNvPr id="217" name="CustomShape 15"/>
          <p:cNvSpPr/>
          <p:nvPr/>
        </p:nvSpPr>
        <p:spPr>
          <a:xfrm>
            <a:off x="4231800" y="5655600"/>
            <a:ext cx="6927840" cy="1004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fr-FR" sz="2000" spc="-1" strike="noStrike">
                <a:solidFill>
                  <a:srgbClr val="000000"/>
                </a:solidFill>
                <a:latin typeface="Corbel"/>
                <a:ea typeface="DejaVu Sans"/>
              </a:rPr>
              <a:t>Langue étrangère non étudiée au lycée, séjours à l’étranger ou intérêt culture étrangère</a:t>
            </a:r>
            <a:endParaRPr b="0" lang="fr-FR" sz="2000" spc="-1" strike="noStrike">
              <a:solidFill>
                <a:srgbClr val="ffffff"/>
              </a:solidFill>
              <a:latin typeface="Arial"/>
            </a:endParaRPr>
          </a:p>
          <a:p>
            <a:pPr defTabSz="914400">
              <a:lnSpc>
                <a:spcPct val="100000"/>
              </a:lnSpc>
            </a:pPr>
            <a:r>
              <a:rPr b="1" lang="fr-FR" sz="2000" spc="-1" strike="noStrike">
                <a:solidFill>
                  <a:srgbClr val="000000"/>
                </a:solidFill>
                <a:latin typeface="Corbel"/>
                <a:ea typeface="DejaVu Sans"/>
              </a:rPr>
              <a:t>Démarches entreprises pour son orientation </a:t>
            </a:r>
            <a:endParaRPr b="0" lang="fr-FR" sz="2000" spc="-1" strike="noStrike">
              <a:solidFill>
                <a:srgbClr val="ffffff"/>
              </a:solidFill>
              <a:latin typeface="Arial"/>
            </a:endParaRPr>
          </a:p>
        </p:txBody>
      </p:sp>
      <p:sp>
        <p:nvSpPr>
          <p:cNvPr id="218" name="CustomShape 16"/>
          <p:cNvSpPr/>
          <p:nvPr/>
        </p:nvSpPr>
        <p:spPr>
          <a:xfrm>
            <a:off x="6120000" y="2421360"/>
            <a:ext cx="403920" cy="360"/>
          </a:xfrm>
          <a:custGeom>
            <a:avLst/>
            <a:gdLst>
              <a:gd name="textAreaLeft" fmla="*/ 0 w 403920"/>
              <a:gd name="textAreaRight" fmla="*/ 404280 w 403920"/>
              <a:gd name="textAreaTop" fmla="*/ 0 h 360"/>
              <a:gd name="textAreaBottom" fmla="*/ 720 h 360"/>
            </a:gdLst>
            <a:ahLst/>
            <a:rect l="textAreaLeft" t="textAreaTop" r="textAreaRight" b="textAreaBottom"/>
            <a:pathLst>
              <a:path w="21600" h="21600">
                <a:moveTo>
                  <a:pt x="0" y="0"/>
                </a:moveTo>
                <a:lnTo>
                  <a:pt x="21600" y="21600"/>
                </a:lnTo>
              </a:path>
            </a:pathLst>
          </a:custGeom>
          <a:noFill/>
          <a:ln w="38100">
            <a:solidFill>
              <a:srgbClr val="3603b5"/>
            </a:solidFill>
            <a:round/>
            <a:tailEnd len="med" type="triangle" w="med"/>
          </a:ln>
        </p:spPr>
        <p:style>
          <a:lnRef idx="1">
            <a:schemeClr val="accent1"/>
          </a:lnRef>
          <a:fillRef idx="0">
            <a:schemeClr val="accent1"/>
          </a:fillRef>
          <a:effectRef idx="0">
            <a:schemeClr val="accent1"/>
          </a:effectRef>
          <a:fontRef idx="minor"/>
        </p:style>
        <p:txBody>
          <a:bodyPr lIns="90000" rIns="90000" tIns="-44280" bIns="-44280" anchor="t">
            <a:noAutofit/>
          </a:bodyPr>
          <a:p>
            <a:endParaRPr b="0" lang="fr-FR" sz="1800" spc="-1" strike="noStrike">
              <a:solidFill>
                <a:srgbClr val="ffffff"/>
              </a:solidFill>
              <a:latin typeface="Arial"/>
            </a:endParaRPr>
          </a:p>
        </p:txBody>
      </p:sp>
      <p:sp>
        <p:nvSpPr>
          <p:cNvPr id="219" name="CustomShape 17"/>
          <p:cNvSpPr/>
          <p:nvPr/>
        </p:nvSpPr>
        <p:spPr>
          <a:xfrm flipV="1">
            <a:off x="3841560" y="3094200"/>
            <a:ext cx="368640" cy="156240"/>
          </a:xfrm>
          <a:custGeom>
            <a:avLst/>
            <a:gdLst>
              <a:gd name="textAreaLeft" fmla="*/ 0 w 368640"/>
              <a:gd name="textAreaRight" fmla="*/ 369000 w 368640"/>
              <a:gd name="textAreaTop" fmla="*/ 360 h 156240"/>
              <a:gd name="textAreaBottom" fmla="*/ 156960 h 156240"/>
            </a:gdLst>
            <a:ahLst/>
            <a:rect l="textAreaLeft" t="textAreaTop" r="textAreaRight" b="textAreaBottom"/>
            <a:pathLst>
              <a:path w="21600" h="21600">
                <a:moveTo>
                  <a:pt x="0" y="0"/>
                </a:moveTo>
                <a:lnTo>
                  <a:pt x="21600" y="21600"/>
                </a:lnTo>
              </a:path>
            </a:pathLst>
          </a:custGeom>
          <a:noFill/>
          <a:ln w="38100">
            <a:solidFill>
              <a:srgbClr val="009900"/>
            </a:solidFill>
            <a:round/>
            <a:tailEnd len="med" type="triangle" w="med"/>
          </a:ln>
        </p:spPr>
        <p:style>
          <a:lnRef idx="1">
            <a:schemeClr val="accent1"/>
          </a:lnRef>
          <a:fillRef idx="0">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220" name="CustomShape 18"/>
          <p:cNvSpPr/>
          <p:nvPr/>
        </p:nvSpPr>
        <p:spPr>
          <a:xfrm flipV="1">
            <a:off x="3780000" y="3418920"/>
            <a:ext cx="539640" cy="360"/>
          </a:xfrm>
          <a:custGeom>
            <a:avLst/>
            <a:gdLst>
              <a:gd name="textAreaLeft" fmla="*/ 0 w 539640"/>
              <a:gd name="textAreaRight" fmla="*/ 540000 w 539640"/>
              <a:gd name="textAreaTop" fmla="*/ -360 h 360"/>
              <a:gd name="textAreaBottom" fmla="*/ 360 h 360"/>
            </a:gdLst>
            <a:ahLst/>
            <a:rect l="textAreaLeft" t="textAreaTop" r="textAreaRight" b="textAreaBottom"/>
            <a:pathLst>
              <a:path w="21600" h="21600">
                <a:moveTo>
                  <a:pt x="0" y="0"/>
                </a:moveTo>
                <a:lnTo>
                  <a:pt x="21600" y="21600"/>
                </a:lnTo>
              </a:path>
            </a:pathLst>
          </a:custGeom>
          <a:noFill/>
          <a:ln w="38100">
            <a:solidFill>
              <a:srgbClr val="009900"/>
            </a:solidFill>
            <a:round/>
            <a:tailEnd len="med" type="triangle" w="med"/>
          </a:ln>
        </p:spPr>
        <p:style>
          <a:lnRef idx="1">
            <a:schemeClr val="accent1"/>
          </a:lnRef>
          <a:fillRef idx="0">
            <a:schemeClr val="accent1"/>
          </a:fillRef>
          <a:effectRef idx="0">
            <a:schemeClr val="accent1"/>
          </a:effectRef>
          <a:fontRef idx="minor"/>
        </p:style>
        <p:txBody>
          <a:bodyPr lIns="90000" rIns="90000" tIns="-44280" bIns="-44280" anchor="t">
            <a:noAutofit/>
          </a:bodyPr>
          <a:p>
            <a:endParaRPr b="0" lang="fr-FR" sz="1800" spc="-1" strike="noStrike">
              <a:solidFill>
                <a:srgbClr val="ffffff"/>
              </a:solidFill>
              <a:latin typeface="Arial"/>
            </a:endParaRPr>
          </a:p>
        </p:txBody>
      </p:sp>
      <p:sp>
        <p:nvSpPr>
          <p:cNvPr id="221" name="CustomShape 19"/>
          <p:cNvSpPr/>
          <p:nvPr/>
        </p:nvSpPr>
        <p:spPr>
          <a:xfrm>
            <a:off x="3841560" y="3600000"/>
            <a:ext cx="368640" cy="179640"/>
          </a:xfrm>
          <a:custGeom>
            <a:avLst/>
            <a:gdLst>
              <a:gd name="textAreaLeft" fmla="*/ 0 w 368640"/>
              <a:gd name="textAreaRight" fmla="*/ 369000 w 368640"/>
              <a:gd name="textAreaTop" fmla="*/ 0 h 179640"/>
              <a:gd name="textAreaBottom" fmla="*/ 180000 h 179640"/>
            </a:gdLst>
            <a:ahLst/>
            <a:rect l="textAreaLeft" t="textAreaTop" r="textAreaRight" b="textAreaBottom"/>
            <a:pathLst>
              <a:path w="21600" h="21600">
                <a:moveTo>
                  <a:pt x="0" y="0"/>
                </a:moveTo>
                <a:lnTo>
                  <a:pt x="21600" y="21600"/>
                </a:lnTo>
              </a:path>
            </a:pathLst>
          </a:custGeom>
          <a:noFill/>
          <a:ln w="38100">
            <a:solidFill>
              <a:srgbClr val="009900"/>
            </a:solidFill>
            <a:round/>
            <a:tailEnd len="med" type="triangle" w="med"/>
          </a:ln>
        </p:spPr>
        <p:style>
          <a:lnRef idx="1">
            <a:schemeClr val="accent1"/>
          </a:lnRef>
          <a:fillRef idx="0">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222" name="CustomShape 20"/>
          <p:cNvSpPr/>
          <p:nvPr/>
        </p:nvSpPr>
        <p:spPr>
          <a:xfrm flipV="1">
            <a:off x="3960000" y="4139280"/>
            <a:ext cx="363240" cy="179640"/>
          </a:xfrm>
          <a:custGeom>
            <a:avLst/>
            <a:gdLst>
              <a:gd name="textAreaLeft" fmla="*/ 0 w 363240"/>
              <a:gd name="textAreaRight" fmla="*/ 363600 w 363240"/>
              <a:gd name="textAreaTop" fmla="*/ -360 h 179640"/>
              <a:gd name="textAreaBottom" fmla="*/ 179640 h 179640"/>
            </a:gdLst>
            <a:ahLst/>
            <a:rect l="textAreaLeft" t="textAreaTop" r="textAreaRight" b="textAreaBottom"/>
            <a:pathLst>
              <a:path w="21600" h="21600">
                <a:moveTo>
                  <a:pt x="0" y="0"/>
                </a:moveTo>
                <a:lnTo>
                  <a:pt x="21600" y="21600"/>
                </a:lnTo>
              </a:path>
            </a:pathLst>
          </a:custGeom>
          <a:noFill/>
          <a:ln w="38100">
            <a:solidFill>
              <a:srgbClr val="f69200"/>
            </a:solidFill>
            <a:round/>
            <a:tailEnd len="med" type="triangle" w="med"/>
          </a:ln>
        </p:spPr>
        <p:style>
          <a:lnRef idx="1">
            <a:schemeClr val="accent1"/>
          </a:lnRef>
          <a:fillRef idx="0">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223" name="CustomShape 21"/>
          <p:cNvSpPr/>
          <p:nvPr/>
        </p:nvSpPr>
        <p:spPr>
          <a:xfrm flipV="1">
            <a:off x="3960000" y="4498560"/>
            <a:ext cx="362880" cy="360"/>
          </a:xfrm>
          <a:custGeom>
            <a:avLst/>
            <a:gdLst>
              <a:gd name="textAreaLeft" fmla="*/ 0 w 362880"/>
              <a:gd name="textAreaRight" fmla="*/ 363240 w 362880"/>
              <a:gd name="textAreaTop" fmla="*/ -360 h 360"/>
              <a:gd name="textAreaBottom" fmla="*/ 360 h 360"/>
            </a:gdLst>
            <a:ahLst/>
            <a:rect l="textAreaLeft" t="textAreaTop" r="textAreaRight" b="textAreaBottom"/>
            <a:pathLst>
              <a:path w="21600" h="21600">
                <a:moveTo>
                  <a:pt x="0" y="0"/>
                </a:moveTo>
                <a:lnTo>
                  <a:pt x="21600" y="21600"/>
                </a:lnTo>
              </a:path>
            </a:pathLst>
          </a:custGeom>
          <a:noFill/>
          <a:ln w="38100">
            <a:solidFill>
              <a:srgbClr val="f69200"/>
            </a:solidFill>
            <a:round/>
            <a:tailEnd len="med" type="triangle" w="med"/>
          </a:ln>
        </p:spPr>
        <p:style>
          <a:lnRef idx="1">
            <a:schemeClr val="accent1"/>
          </a:lnRef>
          <a:fillRef idx="0">
            <a:schemeClr val="accent1"/>
          </a:fillRef>
          <a:effectRef idx="0">
            <a:schemeClr val="accent1"/>
          </a:effectRef>
          <a:fontRef idx="minor"/>
        </p:style>
        <p:txBody>
          <a:bodyPr lIns="90000" rIns="90000" tIns="-44280" bIns="-44280" anchor="t">
            <a:noAutofit/>
          </a:bodyPr>
          <a:p>
            <a:endParaRPr b="0" lang="fr-FR" sz="1800" spc="-1" strike="noStrike">
              <a:solidFill>
                <a:srgbClr val="ffffff"/>
              </a:solidFill>
              <a:latin typeface="Arial"/>
            </a:endParaRPr>
          </a:p>
        </p:txBody>
      </p:sp>
      <p:sp>
        <p:nvSpPr>
          <p:cNvPr id="224" name="CustomShape 22"/>
          <p:cNvSpPr/>
          <p:nvPr/>
        </p:nvSpPr>
        <p:spPr>
          <a:xfrm>
            <a:off x="3927240" y="4715280"/>
            <a:ext cx="403200" cy="78120"/>
          </a:xfrm>
          <a:custGeom>
            <a:avLst/>
            <a:gdLst>
              <a:gd name="textAreaLeft" fmla="*/ 0 w 403200"/>
              <a:gd name="textAreaRight" fmla="*/ 403560 w 403200"/>
              <a:gd name="textAreaTop" fmla="*/ 0 h 78120"/>
              <a:gd name="textAreaBottom" fmla="*/ 78480 h 78120"/>
            </a:gdLst>
            <a:ahLst/>
            <a:rect l="textAreaLeft" t="textAreaTop" r="textAreaRight" b="textAreaBottom"/>
            <a:pathLst>
              <a:path w="21600" h="21600">
                <a:moveTo>
                  <a:pt x="0" y="0"/>
                </a:moveTo>
                <a:lnTo>
                  <a:pt x="21600" y="21600"/>
                </a:lnTo>
              </a:path>
            </a:pathLst>
          </a:custGeom>
          <a:noFill/>
          <a:ln w="38100">
            <a:solidFill>
              <a:srgbClr val="f69200"/>
            </a:solidFill>
            <a:round/>
            <a:tailEnd len="med" type="triangle" w="med"/>
          </a:ln>
        </p:spPr>
        <p:style>
          <a:lnRef idx="1">
            <a:schemeClr val="accent1"/>
          </a:lnRef>
          <a:fillRef idx="0">
            <a:schemeClr val="accent1"/>
          </a:fillRef>
          <a:effectRef idx="0">
            <a:schemeClr val="accent1"/>
          </a:effectRef>
          <a:fontRef idx="minor"/>
        </p:style>
        <p:txBody>
          <a:bodyPr lIns="90000" rIns="90000" tIns="33480" bIns="33480" anchor="t">
            <a:noAutofit/>
          </a:bodyPr>
          <a:p>
            <a:endParaRPr b="0" lang="fr-FR" sz="1800" spc="-1" strike="noStrike">
              <a:solidFill>
                <a:srgbClr val="ffffff"/>
              </a:solidFill>
              <a:latin typeface="Arial"/>
            </a:endParaRPr>
          </a:p>
        </p:txBody>
      </p:sp>
      <p:sp>
        <p:nvSpPr>
          <p:cNvPr id="225" name="CustomShape 23"/>
          <p:cNvSpPr/>
          <p:nvPr/>
        </p:nvSpPr>
        <p:spPr>
          <a:xfrm flipV="1">
            <a:off x="3780720" y="5398560"/>
            <a:ext cx="368640" cy="360"/>
          </a:xfrm>
          <a:custGeom>
            <a:avLst/>
            <a:gdLst>
              <a:gd name="textAreaLeft" fmla="*/ 0 w 368640"/>
              <a:gd name="textAreaRight" fmla="*/ 369000 w 368640"/>
              <a:gd name="textAreaTop" fmla="*/ -360 h 360"/>
              <a:gd name="textAreaBottom" fmla="*/ 360 h 360"/>
            </a:gdLst>
            <a:ahLst/>
            <a:rect l="textAreaLeft" t="textAreaTop" r="textAreaRight" b="textAreaBottom"/>
            <a:pathLst>
              <a:path w="21600" h="21600">
                <a:moveTo>
                  <a:pt x="0" y="0"/>
                </a:moveTo>
                <a:lnTo>
                  <a:pt x="21600" y="21600"/>
                </a:lnTo>
              </a:path>
            </a:pathLst>
          </a:custGeom>
          <a:noFill/>
          <a:ln w="38100">
            <a:solidFill>
              <a:srgbClr val="df5327">
                <a:lumMod val="75000"/>
              </a:srgbClr>
            </a:solidFill>
            <a:round/>
            <a:tailEnd len="med" type="triangle" w="med"/>
          </a:ln>
        </p:spPr>
        <p:style>
          <a:lnRef idx="1">
            <a:schemeClr val="accent1"/>
          </a:lnRef>
          <a:fillRef idx="0">
            <a:schemeClr val="accent1"/>
          </a:fillRef>
          <a:effectRef idx="0">
            <a:schemeClr val="accent1"/>
          </a:effectRef>
          <a:fontRef idx="minor"/>
        </p:style>
        <p:txBody>
          <a:bodyPr lIns="90000" rIns="90000" tIns="-44280" bIns="-44280" anchor="t">
            <a:noAutofit/>
          </a:bodyPr>
          <a:p>
            <a:endParaRPr b="0" lang="fr-FR" sz="1800" spc="-1" strike="noStrike">
              <a:solidFill>
                <a:srgbClr val="ffffff"/>
              </a:solidFill>
              <a:latin typeface="Arial"/>
            </a:endParaRPr>
          </a:p>
        </p:txBody>
      </p:sp>
      <p:sp>
        <p:nvSpPr>
          <p:cNvPr id="226" name="CustomShape 24"/>
          <p:cNvSpPr/>
          <p:nvPr/>
        </p:nvSpPr>
        <p:spPr>
          <a:xfrm>
            <a:off x="3753720" y="5607720"/>
            <a:ext cx="368640" cy="240480"/>
          </a:xfrm>
          <a:custGeom>
            <a:avLst/>
            <a:gdLst>
              <a:gd name="textAreaLeft" fmla="*/ 0 w 368640"/>
              <a:gd name="textAreaRight" fmla="*/ 369000 w 368640"/>
              <a:gd name="textAreaTop" fmla="*/ 0 h 240480"/>
              <a:gd name="textAreaBottom" fmla="*/ 240840 h 240480"/>
            </a:gdLst>
            <a:ahLst/>
            <a:rect l="textAreaLeft" t="textAreaTop" r="textAreaRight" b="textAreaBottom"/>
            <a:pathLst>
              <a:path w="21600" h="21600">
                <a:moveTo>
                  <a:pt x="0" y="0"/>
                </a:moveTo>
                <a:lnTo>
                  <a:pt x="21600" y="21600"/>
                </a:lnTo>
              </a:path>
            </a:pathLst>
          </a:custGeom>
          <a:noFill/>
          <a:ln w="38100">
            <a:solidFill>
              <a:srgbClr val="df5327">
                <a:lumMod val="75000"/>
              </a:srgbClr>
            </a:solidFill>
            <a:round/>
            <a:tailEnd len="med" type="triangle" w="med"/>
          </a:ln>
        </p:spPr>
        <p:style>
          <a:lnRef idx="1">
            <a:schemeClr val="accent1"/>
          </a:lnRef>
          <a:fillRef idx="0">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
        <p:nvSpPr>
          <p:cNvPr id="227" name="CustomShape 25"/>
          <p:cNvSpPr/>
          <p:nvPr/>
        </p:nvSpPr>
        <p:spPr>
          <a:xfrm>
            <a:off x="3780000" y="5760000"/>
            <a:ext cx="451440" cy="719640"/>
          </a:xfrm>
          <a:custGeom>
            <a:avLst/>
            <a:gdLst>
              <a:gd name="textAreaLeft" fmla="*/ 0 w 451440"/>
              <a:gd name="textAreaRight" fmla="*/ 451800 w 451440"/>
              <a:gd name="textAreaTop" fmla="*/ 0 h 719640"/>
              <a:gd name="textAreaBottom" fmla="*/ 720000 h 719640"/>
            </a:gdLst>
            <a:ahLst/>
            <a:rect l="textAreaLeft" t="textAreaTop" r="textAreaRight" b="textAreaBottom"/>
            <a:pathLst>
              <a:path w="21600" h="21600">
                <a:moveTo>
                  <a:pt x="0" y="0"/>
                </a:moveTo>
                <a:lnTo>
                  <a:pt x="21600" y="21600"/>
                </a:lnTo>
              </a:path>
            </a:pathLst>
          </a:custGeom>
          <a:noFill/>
          <a:ln w="38100">
            <a:solidFill>
              <a:srgbClr val="df5327">
                <a:lumMod val="75000"/>
              </a:srgbClr>
            </a:solidFill>
            <a:round/>
            <a:tailEnd len="med" type="triangle" w="med"/>
          </a:ln>
        </p:spPr>
        <p:style>
          <a:lnRef idx="1">
            <a:schemeClr val="accent1"/>
          </a:lnRef>
          <a:fillRef idx="0">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Arial"/>
            </a:endParaRPr>
          </a:p>
        </p:txBody>
      </p:sp>
    </p:spTree>
  </p:cSld>
  <mc:AlternateContent>
    <mc:Choice Requires="p14">
      <p:transition spd="slow" p14:dur="2000"/>
    </mc:Choice>
    <mc:Fallback>
      <p:transition spd="slow"/>
    </mc:Fallback>
  </mc:AlternateContent>
  <p:timing>
    <p:tnLst>
      <p:par>
        <p:cTn id="125" dur="indefinite" restart="never" nodeType="tmRoot">
          <p:childTnLst>
            <p:seq>
              <p:cTn id="126" dur="indefinite" nodeType="mainSeq">
                <p:childTnLst>
                  <p:par>
                    <p:cTn id="127" fill="hold">
                      <p:stCondLst>
                        <p:cond delay="indefinite"/>
                      </p:stCondLst>
                      <p:childTnLst>
                        <p:par>
                          <p:cTn id="128" fill="hold">
                            <p:stCondLst>
                              <p:cond delay="0"/>
                            </p:stCondLst>
                            <p:childTnLst>
                              <p:par>
                                <p:cTn id="129" nodeType="clickEffect" fill="hold" presetClass="entr" presetID="1">
                                  <p:stCondLst>
                                    <p:cond delay="0"/>
                                  </p:stCondLst>
                                  <p:childTnLst>
                                    <p:set>
                                      <p:cBhvr>
                                        <p:cTn id="130" dur="1" fill="hold">
                                          <p:stCondLst>
                                            <p:cond delay="0"/>
                                          </p:stCondLst>
                                        </p:cTn>
                                        <p:tgtEl>
                                          <p:spTgt spid="203"/>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nodeType="clickEffect" fill="hold" presetClass="entr" presetID="1">
                                  <p:stCondLst>
                                    <p:cond delay="0"/>
                                  </p:stCondLst>
                                  <p:childTnLst>
                                    <p:set>
                                      <p:cBhvr>
                                        <p:cTn id="134" dur="1" fill="hold">
                                          <p:stCondLst>
                                            <p:cond delay="0"/>
                                          </p:stCondLst>
                                        </p:cTn>
                                        <p:tgtEl>
                                          <p:spTgt spid="204"/>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nodeType="clickEffect" fill="hold" presetClass="entr" presetID="1">
                                  <p:stCondLst>
                                    <p:cond delay="0"/>
                                  </p:stCondLst>
                                  <p:childTnLst>
                                    <p:set>
                                      <p:cBhvr>
                                        <p:cTn id="138" dur="1" fill="hold">
                                          <p:stCondLst>
                                            <p:cond delay="0"/>
                                          </p:stCondLst>
                                        </p:cTn>
                                        <p:tgtEl>
                                          <p:spTgt spid="218"/>
                                        </p:tgtEl>
                                        <p:attrNameLst>
                                          <p:attrName>style.visibility</p:attrName>
                                        </p:attrNameLst>
                                      </p:cBhvr>
                                      <p:to>
                                        <p:strVal val="visible"/>
                                      </p:to>
                                    </p:set>
                                  </p:childTnLst>
                                </p:cTn>
                              </p:par>
                              <p:par>
                                <p:cTn id="139" nodeType="withEffect" fill="hold" presetClass="entr" presetID="1">
                                  <p:stCondLst>
                                    <p:cond delay="0"/>
                                  </p:stCondLst>
                                  <p:childTnLst>
                                    <p:set>
                                      <p:cBhvr>
                                        <p:cTn id="140" dur="1" fill="hold">
                                          <p:stCondLst>
                                            <p:cond delay="0"/>
                                          </p:stCondLst>
                                        </p:cTn>
                                        <p:tgtEl>
                                          <p:spTgt spid="206"/>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nodeType="clickEffect" fill="hold" presetClass="entr" presetID="1">
                                  <p:stCondLst>
                                    <p:cond delay="0"/>
                                  </p:stCondLst>
                                  <p:childTnLst>
                                    <p:set>
                                      <p:cBhvr>
                                        <p:cTn id="144" dur="1" fill="hold">
                                          <p:stCondLst>
                                            <p:cond delay="0"/>
                                          </p:stCondLst>
                                        </p:cTn>
                                        <p:tgtEl>
                                          <p:spTgt spid="207"/>
                                        </p:tgtEl>
                                        <p:attrNameLst>
                                          <p:attrName>style.visibility</p:attrName>
                                        </p:attrNameLst>
                                      </p:cBhvr>
                                      <p:to>
                                        <p:strVal val="visible"/>
                                      </p:to>
                                    </p:set>
                                  </p:childTnLst>
                                </p:cTn>
                              </p:par>
                              <p:par>
                                <p:cTn id="145" nodeType="withEffect" fill="hold" presetClass="entr" presetID="1">
                                  <p:stCondLst>
                                    <p:cond delay="0"/>
                                  </p:stCondLst>
                                  <p:childTnLst>
                                    <p:set>
                                      <p:cBhvr>
                                        <p:cTn id="146" dur="1" fill="hold">
                                          <p:stCondLst>
                                            <p:cond delay="0"/>
                                          </p:stCondLst>
                                        </p:cTn>
                                        <p:tgtEl>
                                          <p:spTgt spid="219"/>
                                        </p:tgtEl>
                                        <p:attrNameLst>
                                          <p:attrName>style.visibility</p:attrName>
                                        </p:attrNameLst>
                                      </p:cBhvr>
                                      <p:to>
                                        <p:strVal val="visible"/>
                                      </p:to>
                                    </p:set>
                                  </p:childTnLst>
                                </p:cTn>
                              </p:par>
                              <p:par>
                                <p:cTn id="147" nodeType="withEffect" fill="hold" presetClass="entr" presetID="1">
                                  <p:stCondLst>
                                    <p:cond delay="0"/>
                                  </p:stCondLst>
                                  <p:childTnLst>
                                    <p:set>
                                      <p:cBhvr>
                                        <p:cTn id="148" dur="1" fill="hold">
                                          <p:stCondLst>
                                            <p:cond delay="0"/>
                                          </p:stCondLst>
                                        </p:cTn>
                                        <p:tgtEl>
                                          <p:spTgt spid="221"/>
                                        </p:tgtEl>
                                        <p:attrNameLst>
                                          <p:attrName>style.visibility</p:attrName>
                                        </p:attrNameLst>
                                      </p:cBhvr>
                                      <p:to>
                                        <p:strVal val="visible"/>
                                      </p:to>
                                    </p:set>
                                  </p:childTnLst>
                                </p:cTn>
                              </p:par>
                              <p:par>
                                <p:cTn id="149" nodeType="withEffect" fill="hold" presetClass="entr" presetID="1">
                                  <p:stCondLst>
                                    <p:cond delay="0"/>
                                  </p:stCondLst>
                                  <p:childTnLst>
                                    <p:set>
                                      <p:cBhvr>
                                        <p:cTn id="150" dur="1" fill="hold">
                                          <p:stCondLst>
                                            <p:cond delay="0"/>
                                          </p:stCondLst>
                                        </p:cTn>
                                        <p:tgtEl>
                                          <p:spTgt spid="220"/>
                                        </p:tgtEl>
                                        <p:attrNameLst>
                                          <p:attrName>style.visibility</p:attrName>
                                        </p:attrNameLst>
                                      </p:cBhvr>
                                      <p:to>
                                        <p:strVal val="visible"/>
                                      </p:to>
                                    </p:set>
                                  </p:childTnLst>
                                </p:cTn>
                              </p:par>
                              <p:par>
                                <p:cTn id="151" nodeType="withEffect" fill="hold" presetClass="entr" presetID="1">
                                  <p:stCondLst>
                                    <p:cond delay="0"/>
                                  </p:stCondLst>
                                  <p:childTnLst>
                                    <p:set>
                                      <p:cBhvr>
                                        <p:cTn id="152" dur="1" fill="hold">
                                          <p:stCondLst>
                                            <p:cond delay="0"/>
                                          </p:stCondLst>
                                        </p:cTn>
                                        <p:tgtEl>
                                          <p:spTgt spid="208"/>
                                        </p:tgtEl>
                                        <p:attrNameLst>
                                          <p:attrName>style.visibility</p:attrName>
                                        </p:attrNameLst>
                                      </p:cBhvr>
                                      <p:to>
                                        <p:strVal val="visible"/>
                                      </p:to>
                                    </p:set>
                                  </p:childTnLst>
                                </p:cTn>
                              </p:par>
                              <p:par>
                                <p:cTn id="153" nodeType="withEffect" fill="hold" presetClass="entr" presetID="1">
                                  <p:stCondLst>
                                    <p:cond delay="0"/>
                                  </p:stCondLst>
                                  <p:childTnLst>
                                    <p:set>
                                      <p:cBhvr>
                                        <p:cTn id="154" dur="1" fill="hold">
                                          <p:stCondLst>
                                            <p:cond delay="0"/>
                                          </p:stCondLst>
                                        </p:cTn>
                                        <p:tgtEl>
                                          <p:spTgt spid="214"/>
                                        </p:tgtEl>
                                        <p:attrNameLst>
                                          <p:attrName>style.visibility</p:attrName>
                                        </p:attrNameLst>
                                      </p:cBhvr>
                                      <p:to>
                                        <p:strVal val="visible"/>
                                      </p:to>
                                    </p:set>
                                  </p:childTnLst>
                                </p:cTn>
                              </p:par>
                              <p:par>
                                <p:cTn id="155" nodeType="withEffect" fill="hold" presetClass="entr" presetID="1">
                                  <p:stCondLst>
                                    <p:cond delay="0"/>
                                  </p:stCondLst>
                                  <p:childTnLst>
                                    <p:set>
                                      <p:cBhvr>
                                        <p:cTn id="156" dur="1" fill="hold">
                                          <p:stCondLst>
                                            <p:cond delay="0"/>
                                          </p:stCondLst>
                                        </p:cTn>
                                        <p:tgtEl>
                                          <p:spTgt spid="215"/>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nodeType="clickEffect" fill="hold" presetClass="entr" presetID="1">
                                  <p:stCondLst>
                                    <p:cond delay="0"/>
                                  </p:stCondLst>
                                  <p:childTnLst>
                                    <p:set>
                                      <p:cBhvr>
                                        <p:cTn id="160" dur="1" fill="hold">
                                          <p:stCondLst>
                                            <p:cond delay="0"/>
                                          </p:stCondLst>
                                        </p:cTn>
                                        <p:tgtEl>
                                          <p:spTgt spid="209"/>
                                        </p:tgtEl>
                                        <p:attrNameLst>
                                          <p:attrName>style.visibility</p:attrName>
                                        </p:attrNameLst>
                                      </p:cBhvr>
                                      <p:to>
                                        <p:strVal val="visible"/>
                                      </p:to>
                                    </p:set>
                                  </p:childTnLst>
                                </p:cTn>
                              </p:par>
                              <p:par>
                                <p:cTn id="161" nodeType="withEffect" fill="hold" presetClass="entr" presetID="1">
                                  <p:stCondLst>
                                    <p:cond delay="0"/>
                                  </p:stCondLst>
                                  <p:childTnLst>
                                    <p:set>
                                      <p:cBhvr>
                                        <p:cTn id="162" dur="1" fill="hold">
                                          <p:stCondLst>
                                            <p:cond delay="0"/>
                                          </p:stCondLst>
                                        </p:cTn>
                                        <p:tgtEl>
                                          <p:spTgt spid="222"/>
                                        </p:tgtEl>
                                        <p:attrNameLst>
                                          <p:attrName>style.visibility</p:attrName>
                                        </p:attrNameLst>
                                      </p:cBhvr>
                                      <p:to>
                                        <p:strVal val="visible"/>
                                      </p:to>
                                    </p:set>
                                  </p:childTnLst>
                                </p:cTn>
                              </p:par>
                              <p:par>
                                <p:cTn id="163" nodeType="withEffect" fill="hold" presetClass="entr" presetID="1">
                                  <p:stCondLst>
                                    <p:cond delay="0"/>
                                  </p:stCondLst>
                                  <p:childTnLst>
                                    <p:set>
                                      <p:cBhvr>
                                        <p:cTn id="164" dur="1" fill="hold">
                                          <p:stCondLst>
                                            <p:cond delay="0"/>
                                          </p:stCondLst>
                                        </p:cTn>
                                        <p:tgtEl>
                                          <p:spTgt spid="211"/>
                                        </p:tgtEl>
                                        <p:attrNameLst>
                                          <p:attrName>style.visibility</p:attrName>
                                        </p:attrNameLst>
                                      </p:cBhvr>
                                      <p:to>
                                        <p:strVal val="visible"/>
                                      </p:to>
                                    </p:set>
                                  </p:childTnLst>
                                </p:cTn>
                              </p:par>
                              <p:par>
                                <p:cTn id="165" nodeType="withEffect" fill="hold" presetClass="entr" presetID="1">
                                  <p:stCondLst>
                                    <p:cond delay="0"/>
                                  </p:stCondLst>
                                  <p:childTnLst>
                                    <p:set>
                                      <p:cBhvr>
                                        <p:cTn id="166" dur="1" fill="hold">
                                          <p:stCondLst>
                                            <p:cond delay="0"/>
                                          </p:stCondLst>
                                        </p:cTn>
                                        <p:tgtEl>
                                          <p:spTgt spid="223"/>
                                        </p:tgtEl>
                                        <p:attrNameLst>
                                          <p:attrName>style.visibility</p:attrName>
                                        </p:attrNameLst>
                                      </p:cBhvr>
                                      <p:to>
                                        <p:strVal val="visible"/>
                                      </p:to>
                                    </p:set>
                                  </p:childTnLst>
                                </p:cTn>
                              </p:par>
                              <p:par>
                                <p:cTn id="167" nodeType="withEffect" fill="hold" presetClass="entr" presetID="1">
                                  <p:stCondLst>
                                    <p:cond delay="0"/>
                                  </p:stCondLst>
                                  <p:childTnLst>
                                    <p:set>
                                      <p:cBhvr>
                                        <p:cTn id="168" dur="1" fill="hold">
                                          <p:stCondLst>
                                            <p:cond delay="0"/>
                                          </p:stCondLst>
                                        </p:cTn>
                                        <p:tgtEl>
                                          <p:spTgt spid="212"/>
                                        </p:tgtEl>
                                        <p:attrNameLst>
                                          <p:attrName>style.visibility</p:attrName>
                                        </p:attrNameLst>
                                      </p:cBhvr>
                                      <p:to>
                                        <p:strVal val="visible"/>
                                      </p:to>
                                    </p:set>
                                  </p:childTnLst>
                                </p:cTn>
                              </p:par>
                              <p:par>
                                <p:cTn id="169" nodeType="withEffect" fill="hold" presetClass="entr" presetID="1">
                                  <p:stCondLst>
                                    <p:cond delay="0"/>
                                  </p:stCondLst>
                                  <p:childTnLst>
                                    <p:set>
                                      <p:cBhvr>
                                        <p:cTn id="170" dur="1" fill="hold">
                                          <p:stCondLst>
                                            <p:cond delay="0"/>
                                          </p:stCondLst>
                                        </p:cTn>
                                        <p:tgtEl>
                                          <p:spTgt spid="224"/>
                                        </p:tgtEl>
                                        <p:attrNameLst>
                                          <p:attrName>style.visibility</p:attrName>
                                        </p:attrNameLst>
                                      </p:cBhvr>
                                      <p:to>
                                        <p:strVal val="visible"/>
                                      </p:to>
                                    </p:set>
                                  </p:childTnLst>
                                </p:cTn>
                              </p:par>
                              <p:par>
                                <p:cTn id="171" nodeType="withEffect" fill="hold" presetClass="entr" presetID="1">
                                  <p:stCondLst>
                                    <p:cond delay="0"/>
                                  </p:stCondLst>
                                  <p:childTnLst>
                                    <p:set>
                                      <p:cBhvr>
                                        <p:cTn id="172" dur="1" fill="hold">
                                          <p:stCondLst>
                                            <p:cond delay="0"/>
                                          </p:stCondLst>
                                        </p:cTn>
                                        <p:tgtEl>
                                          <p:spTgt spid="216"/>
                                        </p:tgtEl>
                                        <p:attrNameLst>
                                          <p:attrName>style.visibility</p:attrName>
                                        </p:attrNameLst>
                                      </p:cBhvr>
                                      <p:to>
                                        <p:strVal val="visible"/>
                                      </p:to>
                                    </p:set>
                                  </p:childTnLst>
                                </p:cTn>
                              </p:par>
                            </p:childTnLst>
                          </p:cTn>
                        </p:par>
                      </p:childTnLst>
                    </p:cTn>
                  </p:par>
                  <p:par>
                    <p:cTn id="173" fill="hold">
                      <p:stCondLst>
                        <p:cond delay="indefinite"/>
                      </p:stCondLst>
                      <p:childTnLst>
                        <p:par>
                          <p:cTn id="174" fill="hold">
                            <p:stCondLst>
                              <p:cond delay="0"/>
                            </p:stCondLst>
                            <p:childTnLst>
                              <p:par>
                                <p:cTn id="175" nodeType="clickEffect" fill="hold" presetClass="entr" presetID="1">
                                  <p:stCondLst>
                                    <p:cond delay="0"/>
                                  </p:stCondLst>
                                  <p:childTnLst>
                                    <p:set>
                                      <p:cBhvr>
                                        <p:cTn id="176" dur="1" fill="hold">
                                          <p:stCondLst>
                                            <p:cond delay="0"/>
                                          </p:stCondLst>
                                        </p:cTn>
                                        <p:tgtEl>
                                          <p:spTgt spid="210"/>
                                        </p:tgtEl>
                                        <p:attrNameLst>
                                          <p:attrName>style.visibility</p:attrName>
                                        </p:attrNameLst>
                                      </p:cBhvr>
                                      <p:to>
                                        <p:strVal val="visible"/>
                                      </p:to>
                                    </p:set>
                                  </p:childTnLst>
                                </p:cTn>
                              </p:par>
                              <p:par>
                                <p:cTn id="177" nodeType="withEffect" fill="hold" presetClass="entr" presetID="1">
                                  <p:stCondLst>
                                    <p:cond delay="0"/>
                                  </p:stCondLst>
                                  <p:childTnLst>
                                    <p:set>
                                      <p:cBhvr>
                                        <p:cTn id="178" dur="1" fill="hold">
                                          <p:stCondLst>
                                            <p:cond delay="0"/>
                                          </p:stCondLst>
                                        </p:cTn>
                                        <p:tgtEl>
                                          <p:spTgt spid="225"/>
                                        </p:tgtEl>
                                        <p:attrNameLst>
                                          <p:attrName>style.visibility</p:attrName>
                                        </p:attrNameLst>
                                      </p:cBhvr>
                                      <p:to>
                                        <p:strVal val="visible"/>
                                      </p:to>
                                    </p:set>
                                  </p:childTnLst>
                                </p:cTn>
                              </p:par>
                              <p:par>
                                <p:cTn id="179" nodeType="withEffect" fill="hold" presetClass="entr" presetID="1">
                                  <p:stCondLst>
                                    <p:cond delay="0"/>
                                  </p:stCondLst>
                                  <p:childTnLst>
                                    <p:set>
                                      <p:cBhvr>
                                        <p:cTn id="180" dur="1" fill="hold">
                                          <p:stCondLst>
                                            <p:cond delay="0"/>
                                          </p:stCondLst>
                                        </p:cTn>
                                        <p:tgtEl>
                                          <p:spTgt spid="226"/>
                                        </p:tgtEl>
                                        <p:attrNameLst>
                                          <p:attrName>style.visibility</p:attrName>
                                        </p:attrNameLst>
                                      </p:cBhvr>
                                      <p:to>
                                        <p:strVal val="visible"/>
                                      </p:to>
                                    </p:set>
                                  </p:childTnLst>
                                </p:cTn>
                              </p:par>
                              <p:par>
                                <p:cTn id="181" nodeType="withEffect" fill="hold" presetClass="entr" presetID="1">
                                  <p:stCondLst>
                                    <p:cond delay="0"/>
                                  </p:stCondLst>
                                  <p:childTnLst>
                                    <p:set>
                                      <p:cBhvr>
                                        <p:cTn id="182" dur="1" fill="hold">
                                          <p:stCondLst>
                                            <p:cond delay="0"/>
                                          </p:stCondLst>
                                        </p:cTn>
                                        <p:tgtEl>
                                          <p:spTgt spid="213">
                                            <p:txEl>
                                              <p:pRg st="0" end="0"/>
                                            </p:txEl>
                                          </p:spTgt>
                                        </p:tgtEl>
                                        <p:attrNameLst>
                                          <p:attrName>style.visibility</p:attrName>
                                        </p:attrNameLst>
                                      </p:cBhvr>
                                      <p:to>
                                        <p:strVal val="visible"/>
                                      </p:to>
                                    </p:set>
                                  </p:childTnLst>
                                </p:cTn>
                              </p:par>
                              <p:par>
                                <p:cTn id="183" nodeType="withEffect" fill="hold" presetClass="entr" presetID="1">
                                  <p:stCondLst>
                                    <p:cond delay="0"/>
                                  </p:stCondLst>
                                  <p:childTnLst>
                                    <p:set>
                                      <p:cBhvr>
                                        <p:cTn id="184" dur="1" fill="hold">
                                          <p:stCondLst>
                                            <p:cond delay="0"/>
                                          </p:stCondLst>
                                        </p:cTn>
                                        <p:tgtEl>
                                          <p:spTgt spid="217"/>
                                        </p:tgtEl>
                                        <p:attrNameLst>
                                          <p:attrName>style.visibility</p:attrName>
                                        </p:attrNameLst>
                                      </p:cBhvr>
                                      <p:to>
                                        <p:strVal val="visible"/>
                                      </p:to>
                                    </p:set>
                                  </p:childTnLst>
                                </p:cTn>
                              </p:par>
                            </p:childTnLst>
                          </p:cTn>
                        </p:par>
                      </p:childTnLst>
                    </p:cTn>
                  </p:par>
                  <p:par>
                    <p:cTn id="185" fill="hold">
                      <p:stCondLst>
                        <p:cond delay="indefinite"/>
                      </p:stCondLst>
                      <p:childTnLst>
                        <p:par>
                          <p:cTn id="186" fill="hold">
                            <p:stCondLst>
                              <p:cond delay="0"/>
                            </p:stCondLst>
                            <p:childTnLst>
                              <p:par>
                                <p:cTn id="187" nodeType="clickEffect" fill="hold" presetClass="entr" presetID="1">
                                  <p:stCondLst>
                                    <p:cond delay="0"/>
                                  </p:stCondLst>
                                  <p:childTnLst>
                                    <p:set>
                                      <p:cBhvr>
                                        <p:cTn id="188" dur="1" fill="hold">
                                          <p:stCondLst>
                                            <p:cond delay="0"/>
                                          </p:stCondLst>
                                        </p:cTn>
                                        <p:tgtEl>
                                          <p:spTgt spid="22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1243</TotalTime>
  <Application>LibreOffice/24.2.6.2$Windows_X86_64 LibreOffice_project/ef66aa7e36a1bb8e65bfbc63aba53045a14d0871</Application>
  <AppVersion>15.0000</AppVersion>
  <Words>390</Words>
  <Paragraphs>71</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2023-01-18T15:53:18Z</dcterms:created>
  <dc:creator>Aman.BOUGAULT@pij-velay.org</dc:creator>
  <dc:description/>
  <dc:language>fr-FR</dc:language>
  <cp:lastModifiedBy/>
  <dcterms:modified xsi:type="dcterms:W3CDTF">2025-01-27T08:54:58Z</dcterms:modified>
  <cp:revision>93</cp:revision>
  <dc:subject/>
  <dc:title>Parcoursup</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ddenSlides">
    <vt:i4>0</vt:i4>
  </property>
  <property fmtid="{D5CDD505-2E9C-101B-9397-08002B2CF9AE}" pid="3" name="HyperlinksChanged">
    <vt:bool>0</vt:bool>
  </property>
  <property fmtid="{D5CDD505-2E9C-101B-9397-08002B2CF9AE}" pid="4" name="LinksUpToDate">
    <vt:bool>0</vt:bool>
  </property>
  <property fmtid="{D5CDD505-2E9C-101B-9397-08002B2CF9AE}" pid="5" name="MMClips">
    <vt:i4>0</vt:i4>
  </property>
  <property fmtid="{D5CDD505-2E9C-101B-9397-08002B2CF9AE}" pid="6" name="Notes">
    <vt:i4>0</vt:i4>
  </property>
  <property fmtid="{D5CDD505-2E9C-101B-9397-08002B2CF9AE}" pid="7" name="PresentationFormat">
    <vt:lpwstr>Personnalisé</vt:lpwstr>
  </property>
  <property fmtid="{D5CDD505-2E9C-101B-9397-08002B2CF9AE}" pid="8" name="ScaleCrop">
    <vt:bool>0</vt:bool>
  </property>
  <property fmtid="{D5CDD505-2E9C-101B-9397-08002B2CF9AE}" pid="9" name="ShareDoc">
    <vt:bool>0</vt:bool>
  </property>
  <property fmtid="{D5CDD505-2E9C-101B-9397-08002B2CF9AE}" pid="10" name="Slides">
    <vt:i4>11</vt:i4>
  </property>
</Properties>
</file>