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78" r:id="rId11"/>
    <p:sldId id="264" r:id="rId12"/>
    <p:sldId id="279" r:id="rId13"/>
    <p:sldId id="281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BE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24/01/2021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B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759562" cy="252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2584374" cy="24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5188" y="142852"/>
            <a:ext cx="2515968" cy="250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https://www.lycee-simone-weil.fr/web/bundles/platform/img/image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500702"/>
            <a:ext cx="981075" cy="933450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285984" y="383425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STL </a:t>
            </a:r>
          </a:p>
          <a:p>
            <a:pPr algn="ctr"/>
            <a:r>
              <a:rPr lang="fr-FR" sz="2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BIOTECHNOLOGIES</a:t>
            </a:r>
            <a:endParaRPr lang="fr-FR" sz="2400" b="1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4000504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5000636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4929198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2786050" y="4643446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22 Boulevard Maréchal Joffre</a:t>
            </a:r>
          </a:p>
          <a:p>
            <a:pPr algn="ctr"/>
            <a:r>
              <a:rPr lang="fr-FR" dirty="0" smtClean="0"/>
              <a:t>43000 Le Puy en Velay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57224" y="585789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04 71 05 66 </a:t>
            </a:r>
            <a:r>
              <a:rPr lang="fr-FR" dirty="0" err="1" smtClean="0"/>
              <a:t>66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643570" y="578645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www.lycee-simone-weil.fr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428860" y="0"/>
            <a:ext cx="4643470" cy="3857628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fr-FR" dirty="0" smtClean="0"/>
              <a:t>  Lycée Simone Weil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venir en STL au lycée Simone Weil?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57422" y="1643050"/>
            <a:ext cx="4500562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 étage  avec </a:t>
            </a:r>
            <a:endParaRPr lang="fr-FR" dirty="0" smtClean="0"/>
          </a:p>
          <a:p>
            <a:pPr algn="ctr"/>
            <a:r>
              <a:rPr lang="fr-FR" dirty="0" smtClean="0"/>
              <a:t>4 </a:t>
            </a:r>
            <a:r>
              <a:rPr lang="fr-FR" dirty="0" smtClean="0"/>
              <a:t>laboratoires modernes </a:t>
            </a:r>
            <a:endParaRPr lang="fr-FR" dirty="0" smtClean="0"/>
          </a:p>
          <a:p>
            <a:pPr algn="ctr"/>
            <a:r>
              <a:rPr lang="fr-FR" dirty="0" smtClean="0"/>
              <a:t>conçus </a:t>
            </a:r>
            <a:r>
              <a:rPr lang="fr-FR" dirty="0" smtClean="0"/>
              <a:t>pour et dédiés </a:t>
            </a:r>
            <a:r>
              <a:rPr lang="fr-FR" dirty="0" smtClean="0"/>
              <a:t>aux </a:t>
            </a:r>
          </a:p>
          <a:p>
            <a:pPr algn="ctr"/>
            <a:r>
              <a:rPr lang="fr-FR" dirty="0" smtClean="0"/>
              <a:t>STL </a:t>
            </a:r>
            <a:r>
              <a:rPr lang="fr-FR" dirty="0" smtClean="0"/>
              <a:t>et BTS Biotechnologie</a:t>
            </a:r>
            <a:endParaRPr lang="fr-FR" dirty="0"/>
          </a:p>
        </p:txBody>
      </p:sp>
      <p:pic>
        <p:nvPicPr>
          <p:cNvPr id="15361" name="Picture 1" descr="D:\lycee 2021\film lycee\20210122_094422.jpg"/>
          <p:cNvPicPr>
            <a:picLocks noChangeAspect="1" noChangeArrowheads="1"/>
          </p:cNvPicPr>
          <p:nvPr/>
        </p:nvPicPr>
        <p:blipFill>
          <a:blip r:embed="rId2" cstate="print"/>
          <a:srcRect t="39932"/>
          <a:stretch>
            <a:fillRect/>
          </a:stretch>
        </p:blipFill>
        <p:spPr bwMode="auto">
          <a:xfrm>
            <a:off x="1928794" y="3857628"/>
            <a:ext cx="5486304" cy="2471654"/>
          </a:xfrm>
          <a:prstGeom prst="rect">
            <a:avLst/>
          </a:prstGeom>
          <a:noFill/>
        </p:spPr>
      </p:pic>
      <p:pic>
        <p:nvPicPr>
          <p:cNvPr id="15362" name="Picture 2" descr="D:\lycee 2021\film lycee\20210122_094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4586" y="1662100"/>
            <a:ext cx="2857520" cy="2143140"/>
          </a:xfrm>
          <a:prstGeom prst="rect">
            <a:avLst/>
          </a:prstGeom>
          <a:noFill/>
        </p:spPr>
      </p:pic>
      <p:pic>
        <p:nvPicPr>
          <p:cNvPr id="15363" name="Picture 3" descr="D:\lycee 2021\film lycee\20210122_095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643050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venir en STL au lycée Simone Weil?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285984" y="1785926"/>
            <a:ext cx="450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De nombreux équipements.</a:t>
            </a:r>
            <a:endParaRPr lang="fr-FR" dirty="0"/>
          </a:p>
        </p:txBody>
      </p:sp>
      <p:pic>
        <p:nvPicPr>
          <p:cNvPr id="13313" name="Picture 1" descr="D:\lycee 2021\film lycee\20210122_094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143380"/>
            <a:ext cx="2952771" cy="2214578"/>
          </a:xfrm>
          <a:prstGeom prst="rect">
            <a:avLst/>
          </a:prstGeom>
          <a:noFill/>
        </p:spPr>
      </p:pic>
      <p:pic>
        <p:nvPicPr>
          <p:cNvPr id="13314" name="Picture 2" descr="D:\lycee 2021\film lycee\20210122_094314.jpg"/>
          <p:cNvPicPr>
            <a:picLocks noChangeAspect="1" noChangeArrowheads="1"/>
          </p:cNvPicPr>
          <p:nvPr/>
        </p:nvPicPr>
        <p:blipFill>
          <a:blip r:embed="rId3" cstate="print"/>
          <a:srcRect l="27175" t="18117"/>
          <a:stretch>
            <a:fillRect/>
          </a:stretch>
        </p:blipFill>
        <p:spPr bwMode="auto">
          <a:xfrm>
            <a:off x="7000892" y="4857760"/>
            <a:ext cx="1785950" cy="1506074"/>
          </a:xfrm>
          <a:prstGeom prst="rect">
            <a:avLst/>
          </a:prstGeom>
          <a:noFill/>
        </p:spPr>
      </p:pic>
      <p:pic>
        <p:nvPicPr>
          <p:cNvPr id="13315" name="Picture 3" descr="D:\lycee 2021\film lycee\20210122_094542.jpg"/>
          <p:cNvPicPr>
            <a:picLocks noChangeAspect="1" noChangeArrowheads="1"/>
          </p:cNvPicPr>
          <p:nvPr/>
        </p:nvPicPr>
        <p:blipFill>
          <a:blip r:embed="rId4" cstate="print"/>
          <a:srcRect l="23007" t="17175" r="28678" b="27608"/>
          <a:stretch>
            <a:fillRect/>
          </a:stretch>
        </p:blipFill>
        <p:spPr bwMode="auto">
          <a:xfrm>
            <a:off x="7000892" y="3286124"/>
            <a:ext cx="1785950" cy="1530814"/>
          </a:xfrm>
          <a:prstGeom prst="rect">
            <a:avLst/>
          </a:prstGeom>
          <a:noFill/>
        </p:spPr>
      </p:pic>
      <p:pic>
        <p:nvPicPr>
          <p:cNvPr id="13316" name="Picture 4" descr="D:\lycee 2021\film lycee\20210122_094548.jpg"/>
          <p:cNvPicPr>
            <a:picLocks noChangeAspect="1" noChangeArrowheads="1"/>
          </p:cNvPicPr>
          <p:nvPr/>
        </p:nvPicPr>
        <p:blipFill>
          <a:blip r:embed="rId5" cstate="print"/>
          <a:srcRect l="13101" t="5823" r="17027" b="9749"/>
          <a:stretch>
            <a:fillRect/>
          </a:stretch>
        </p:blipFill>
        <p:spPr bwMode="auto">
          <a:xfrm>
            <a:off x="285720" y="3143248"/>
            <a:ext cx="1891875" cy="1714512"/>
          </a:xfrm>
          <a:prstGeom prst="rect">
            <a:avLst/>
          </a:prstGeom>
          <a:noFill/>
        </p:spPr>
      </p:pic>
      <p:pic>
        <p:nvPicPr>
          <p:cNvPr id="13317" name="Picture 5" descr="D:\lycee 2021\film lycee\20210122_0948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63394" y="1265310"/>
            <a:ext cx="2121617" cy="1591213"/>
          </a:xfrm>
          <a:prstGeom prst="rect">
            <a:avLst/>
          </a:prstGeom>
          <a:noFill/>
        </p:spPr>
      </p:pic>
      <p:pic>
        <p:nvPicPr>
          <p:cNvPr id="13318" name="Picture 6" descr="D:\lycee 2021\film lycee\20210122_0948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000636"/>
            <a:ext cx="1809730" cy="1357298"/>
          </a:xfrm>
          <a:prstGeom prst="rect">
            <a:avLst/>
          </a:prstGeom>
          <a:noFill/>
        </p:spPr>
      </p:pic>
      <p:pic>
        <p:nvPicPr>
          <p:cNvPr id="13319" name="Picture 7" descr="D:\lycee 2021\film lycee\20210122_095051.jpg"/>
          <p:cNvPicPr>
            <a:picLocks noChangeAspect="1" noChangeArrowheads="1"/>
          </p:cNvPicPr>
          <p:nvPr/>
        </p:nvPicPr>
        <p:blipFill>
          <a:blip r:embed="rId8" cstate="print"/>
          <a:srcRect l="8427" t="11236" r="55426"/>
          <a:stretch>
            <a:fillRect/>
          </a:stretch>
        </p:blipFill>
        <p:spPr bwMode="auto">
          <a:xfrm>
            <a:off x="5500694" y="4143380"/>
            <a:ext cx="1214446" cy="2236664"/>
          </a:xfrm>
          <a:prstGeom prst="rect">
            <a:avLst/>
          </a:prstGeom>
          <a:noFill/>
        </p:spPr>
      </p:pic>
      <p:pic>
        <p:nvPicPr>
          <p:cNvPr id="13320" name="Picture 8" descr="D:\lycee 2021\film lycee\20210122_094855.jpg"/>
          <p:cNvPicPr>
            <a:picLocks noChangeAspect="1" noChangeArrowheads="1"/>
          </p:cNvPicPr>
          <p:nvPr/>
        </p:nvPicPr>
        <p:blipFill>
          <a:blip r:embed="rId9" cstate="print"/>
          <a:srcRect l="17158" t="24833" r="9310"/>
          <a:stretch>
            <a:fillRect/>
          </a:stretch>
        </p:blipFill>
        <p:spPr bwMode="auto">
          <a:xfrm rot="5400000">
            <a:off x="6822297" y="1321579"/>
            <a:ext cx="2143140" cy="1643074"/>
          </a:xfrm>
          <a:prstGeom prst="rect">
            <a:avLst/>
          </a:prstGeom>
          <a:noFill/>
        </p:spPr>
      </p:pic>
      <p:sp>
        <p:nvSpPr>
          <p:cNvPr id="12" name="ZoneTexte 11"/>
          <p:cNvSpPr txBox="1"/>
          <p:nvPr/>
        </p:nvSpPr>
        <p:spPr>
          <a:xfrm>
            <a:off x="2357422" y="2714620"/>
            <a:ext cx="442915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Souchier</a:t>
            </a:r>
            <a:r>
              <a:rPr lang="fr-FR" dirty="0" smtClean="0"/>
              <a:t>, Centrifugeuses, Microscopes </a:t>
            </a:r>
            <a:r>
              <a:rPr lang="fr-FR" dirty="0" smtClean="0"/>
              <a:t>à</a:t>
            </a:r>
            <a:r>
              <a:rPr lang="fr-FR" dirty="0" smtClean="0"/>
              <a:t> fluorescence, Autoclave, Postes de sécurité de niveau 2,</a:t>
            </a:r>
            <a:r>
              <a:rPr lang="fr-FR" dirty="0" smtClean="0"/>
              <a:t> Fermenteurs, </a:t>
            </a:r>
            <a:r>
              <a:rPr lang="fr-FR" dirty="0" smtClean="0"/>
              <a:t> </a:t>
            </a:r>
            <a:r>
              <a:rPr lang="fr-FR" dirty="0" smtClean="0"/>
              <a:t>Congélateur -</a:t>
            </a:r>
            <a:r>
              <a:rPr lang="fr-FR" dirty="0" smtClean="0"/>
              <a:t>80°c, Phytotron…..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venir en STL au lycée Simone Weil?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57422" y="1714488"/>
            <a:ext cx="450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Projets : visites, concours, partenariat</a:t>
            </a:r>
            <a:endParaRPr lang="fr-FR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071810"/>
            <a:ext cx="3375752" cy="322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1785950" cy="238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142844" y="5072074"/>
            <a:ext cx="3571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Voyage à Paris en 2018,2019.</a:t>
            </a:r>
          </a:p>
          <a:p>
            <a:r>
              <a:rPr lang="fr-FR" sz="1600" dirty="0" smtClean="0"/>
              <a:t>Lyon 2017.</a:t>
            </a:r>
          </a:p>
          <a:p>
            <a:r>
              <a:rPr lang="fr-FR" sz="1600" dirty="0" smtClean="0"/>
              <a:t>Visites de brasserie, station d’épuration.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69294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Agar-Art</a:t>
            </a:r>
            <a:endParaRPr lang="fr-F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000372"/>
            <a:ext cx="2000264" cy="195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786446" y="521495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Projet de partenariat avec :</a:t>
            </a:r>
            <a:endParaRPr lang="fr-FR" dirty="0"/>
          </a:p>
        </p:txBody>
      </p:sp>
      <p:pic>
        <p:nvPicPr>
          <p:cNvPr id="14340" name="Picture 4" descr="http://www.jinweibio.com/images/log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5572140"/>
            <a:ext cx="154305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759562" cy="252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2584374" cy="24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5188" y="142852"/>
            <a:ext cx="2515968" cy="250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https://www.lycee-simone-weil.fr/web/bundles/platform/img/image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500702"/>
            <a:ext cx="981075" cy="933450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285984" y="383425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STL </a:t>
            </a:r>
          </a:p>
          <a:p>
            <a:pPr algn="ctr"/>
            <a:r>
              <a:rPr lang="fr-FR" sz="2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BIOTECHNOLOGIES</a:t>
            </a:r>
            <a:endParaRPr lang="fr-FR" sz="2400" b="1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4000504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5000636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4929198"/>
            <a:ext cx="6762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2786050" y="4643446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22 Boulevard Maréchal Joffre</a:t>
            </a:r>
          </a:p>
          <a:p>
            <a:pPr algn="ctr"/>
            <a:r>
              <a:rPr lang="fr-FR" dirty="0" smtClean="0"/>
              <a:t>43000 Le Puy en Velay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57224" y="585789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04 71 05 66 </a:t>
            </a:r>
            <a:r>
              <a:rPr lang="fr-FR" dirty="0" err="1" smtClean="0"/>
              <a:t>66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643570" y="578645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www.lycee-simone-weil.fr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428860" y="0"/>
            <a:ext cx="4643470" cy="3857628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fr-FR" dirty="0" smtClean="0"/>
              <a:t>  Lycée Simone Weil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71604" y="428604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choisir la filière STL-Biotechnologies?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85720" y="2643182"/>
            <a:ext cx="50720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Formation scientifique complète 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Biochimie - Biologie –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Biotechnologies.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Physique – Chimie et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Mathématiques.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86116" y="4786322"/>
            <a:ext cx="50720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Projet technologique 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Pensé et mis en œuvre par les élèves 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Autonomie, adaptabilité, curiosité, travail d’équipe, démarche scientifique.</a:t>
            </a: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28794" y="3714752"/>
            <a:ext cx="50720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Poursuite d’études variées: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Des débouchés dans tous les domaines du Vivant.</a:t>
            </a: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00"/>
          <a:stretch>
            <a:fillRect/>
          </a:stretch>
        </p:blipFill>
        <p:spPr bwMode="auto">
          <a:xfrm>
            <a:off x="5500694" y="-214338"/>
            <a:ext cx="409963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88" t="7184" r="18130" b="19286"/>
          <a:stretch>
            <a:fillRect/>
          </a:stretch>
        </p:blipFill>
        <p:spPr bwMode="auto">
          <a:xfrm rot="7278918">
            <a:off x="6301876" y="2612231"/>
            <a:ext cx="3086304" cy="294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00"/>
          <a:stretch>
            <a:fillRect/>
          </a:stretch>
        </p:blipFill>
        <p:spPr bwMode="auto">
          <a:xfrm>
            <a:off x="5500694" y="-214338"/>
            <a:ext cx="409963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1571604" y="428604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choisir la filière STL-Biotechnologies?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85720" y="2643182"/>
            <a:ext cx="52864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Effectifs réduits: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Travail en laboratoire avec au maximum 16 élèves.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Une pédagogie du côte à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côte.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857356" y="4000504"/>
            <a:ext cx="50720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Manipulation en laboratoire 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Une approche concrète des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sciences.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Du matériel de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pointe.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622" t="7184" r="15526" b="19286"/>
          <a:stretch>
            <a:fillRect/>
          </a:stretch>
        </p:blipFill>
        <p:spPr bwMode="auto">
          <a:xfrm rot="7278918">
            <a:off x="6437685" y="3043686"/>
            <a:ext cx="2289712" cy="294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2643174" y="5143512"/>
            <a:ext cx="50720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Accompagnement :</a:t>
            </a:r>
          </a:p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Accompagnement constant de chaque élève et adaptation de la pédagogie à leur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besoin.</a:t>
            </a:r>
            <a:endParaRPr lang="fr-FR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714488"/>
            <a:ext cx="3706586" cy="451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filière STL-Biotechnologies,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 qui?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714620"/>
            <a:ext cx="61287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4429124" y="279399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Élèves qui aiment les sciences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29124" y="3559734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Esprit curieux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429124" y="4345552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Goût pour l’expérimentation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429156" y="5131370"/>
            <a:ext cx="478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Réflexion et argumentation guidées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00562" y="5786454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Travailler dans les domaines du vivant</a:t>
            </a:r>
            <a:endParaRPr lang="fr-FR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286" y="1285860"/>
            <a:ext cx="9032714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1428728" y="428604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 thèmes 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porteurs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" r="4000" b="63050"/>
          <a:stretch>
            <a:fillRect/>
          </a:stretch>
        </p:blipFill>
        <p:spPr bwMode="auto">
          <a:xfrm>
            <a:off x="214282" y="2091222"/>
            <a:ext cx="8715403" cy="140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Enseignements scientifiques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pointus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00" t="41297" r="72800" b="6538"/>
          <a:stretch>
            <a:fillRect/>
          </a:stretch>
        </p:blipFill>
        <p:spPr bwMode="auto">
          <a:xfrm>
            <a:off x="285720" y="3786190"/>
            <a:ext cx="2571768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00" t="41297" r="36000" b="6538"/>
          <a:stretch>
            <a:fillRect/>
          </a:stretch>
        </p:blipFill>
        <p:spPr bwMode="auto">
          <a:xfrm>
            <a:off x="3000364" y="3786190"/>
            <a:ext cx="2940864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200" t="41297" r="800" b="6538"/>
          <a:stretch>
            <a:fillRect/>
          </a:stretch>
        </p:blipFill>
        <p:spPr bwMode="auto">
          <a:xfrm>
            <a:off x="6072197" y="3786190"/>
            <a:ext cx="2812871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214282" y="6000768"/>
            <a:ext cx="4929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+ Une heure de biotechnologies en anglais</a:t>
            </a:r>
            <a:endParaRPr lang="fr-FR" sz="1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000496" y="6050181"/>
            <a:ext cx="4929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 smtClean="0"/>
              <a:t>60% d’enseignements scientifiques</a:t>
            </a:r>
            <a:endParaRPr lang="fr-FR" sz="1400" b="1" dirty="0"/>
          </a:p>
        </p:txBody>
      </p:sp>
      <p:sp>
        <p:nvSpPr>
          <p:cNvPr id="11" name="Flèche droite 10"/>
          <p:cNvSpPr/>
          <p:nvPr/>
        </p:nvSpPr>
        <p:spPr>
          <a:xfrm>
            <a:off x="5000628" y="6097606"/>
            <a:ext cx="571504" cy="21431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3" t="3487" r="76860"/>
          <a:stretch>
            <a:fillRect/>
          </a:stretch>
        </p:blipFill>
        <p:spPr bwMode="auto">
          <a:xfrm>
            <a:off x="142844" y="1428760"/>
            <a:ext cx="2248135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métiers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et des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secteurs d’activités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variés</a:t>
            </a:r>
            <a:endParaRPr lang="fr-FR" sz="28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00" t="3487" r="52213"/>
          <a:stretch>
            <a:fillRect/>
          </a:stretch>
        </p:blipFill>
        <p:spPr bwMode="auto">
          <a:xfrm>
            <a:off x="2298684" y="2071678"/>
            <a:ext cx="2214581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315" t="3487" r="28198"/>
          <a:stretch>
            <a:fillRect/>
          </a:stretch>
        </p:blipFill>
        <p:spPr bwMode="auto">
          <a:xfrm>
            <a:off x="4504636" y="1500198"/>
            <a:ext cx="2214581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594" t="3487" r="2919"/>
          <a:stretch>
            <a:fillRect/>
          </a:stretch>
        </p:blipFill>
        <p:spPr bwMode="auto">
          <a:xfrm>
            <a:off x="6711276" y="1857364"/>
            <a:ext cx="2315244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 </a:t>
            </a:r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poursuites d’études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diversifiées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b="504"/>
          <a:stretch>
            <a:fillRect/>
          </a:stretch>
        </p:blipFill>
        <p:spPr bwMode="auto">
          <a:xfrm>
            <a:off x="127000" y="1974840"/>
            <a:ext cx="8929718" cy="438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42844" y="6357958"/>
            <a:ext cx="900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BACCALAUREAT          STL           BIOTECHNOLOGIE</a:t>
            </a:r>
            <a:endParaRPr lang="fr-FR" dirty="0"/>
          </a:p>
        </p:txBody>
      </p:sp>
      <p:pic>
        <p:nvPicPr>
          <p:cNvPr id="17410" name="Picture 2" descr="Téléchargez Diplômé Chapeau gratuitement | Chapeau de diplomé, Chapeau,  Image dipl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52500">
            <a:off x="6035180" y="1719339"/>
            <a:ext cx="1878133" cy="1341095"/>
          </a:xfrm>
          <a:prstGeom prst="rect">
            <a:avLst/>
          </a:prstGeom>
          <a:noFill/>
        </p:spPr>
      </p:pic>
      <p:pic>
        <p:nvPicPr>
          <p:cNvPr id="17412" name="Picture 4" descr="Tableau Autocollant Parchemin Noir - Dimensions: 25x0,1x40 cm - Achat /  Vente stickers - Soldes sur Cdiscount dès le 20 janvier ! Cdiscou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28392" flipH="1">
            <a:off x="1350878" y="1922390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Pourquoi </a:t>
            </a:r>
            <a:r>
              <a:rPr lang="fr-FR" sz="2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venir en STL au lycée Simone Weil?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500430" y="2000240"/>
            <a:ext cx="2000264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Cadre agréable, de </a:t>
            </a:r>
            <a:r>
              <a:rPr lang="fr-FR" dirty="0" smtClean="0"/>
              <a:t>l’espace,</a:t>
            </a:r>
            <a:endParaRPr lang="fr-FR" dirty="0" smtClean="0"/>
          </a:p>
          <a:p>
            <a:pPr algn="ctr"/>
            <a:r>
              <a:rPr lang="fr-FR" dirty="0" smtClean="0"/>
              <a:t>un lycée </a:t>
            </a:r>
            <a:r>
              <a:rPr lang="fr-FR" dirty="0" smtClean="0"/>
              <a:t>récent.</a:t>
            </a:r>
            <a:endParaRPr lang="fr-FR" dirty="0"/>
          </a:p>
        </p:txBody>
      </p:sp>
      <p:pic>
        <p:nvPicPr>
          <p:cNvPr id="16386" name="Picture 2" descr="bandeau4.jpg"/>
          <p:cNvPicPr>
            <a:picLocks noChangeAspect="1" noChangeArrowheads="1"/>
          </p:cNvPicPr>
          <p:nvPr/>
        </p:nvPicPr>
        <p:blipFill>
          <a:blip r:embed="rId2"/>
          <a:srcRect r="68848"/>
          <a:stretch>
            <a:fillRect/>
          </a:stretch>
        </p:blipFill>
        <p:spPr bwMode="auto">
          <a:xfrm>
            <a:off x="177348" y="1571612"/>
            <a:ext cx="3286148" cy="2411182"/>
          </a:xfrm>
          <a:prstGeom prst="rect">
            <a:avLst/>
          </a:prstGeom>
          <a:noFill/>
        </p:spPr>
      </p:pic>
      <p:pic>
        <p:nvPicPr>
          <p:cNvPr id="5" name="Picture 2" descr="bandeau4.jpg"/>
          <p:cNvPicPr>
            <a:picLocks noChangeAspect="1" noChangeArrowheads="1"/>
          </p:cNvPicPr>
          <p:nvPr/>
        </p:nvPicPr>
        <p:blipFill>
          <a:blip r:embed="rId2"/>
          <a:srcRect l="31829" r="32279"/>
          <a:stretch>
            <a:fillRect/>
          </a:stretch>
        </p:blipFill>
        <p:spPr bwMode="auto">
          <a:xfrm>
            <a:off x="2714612" y="4000504"/>
            <a:ext cx="3786214" cy="2411182"/>
          </a:xfrm>
          <a:prstGeom prst="rect">
            <a:avLst/>
          </a:prstGeom>
          <a:noFill/>
        </p:spPr>
      </p:pic>
      <p:pic>
        <p:nvPicPr>
          <p:cNvPr id="6" name="Picture 2" descr="bandeau4.jpg"/>
          <p:cNvPicPr>
            <a:picLocks noChangeAspect="1" noChangeArrowheads="1"/>
          </p:cNvPicPr>
          <p:nvPr/>
        </p:nvPicPr>
        <p:blipFill>
          <a:blip r:embed="rId2"/>
          <a:srcRect l="67721"/>
          <a:stretch>
            <a:fillRect/>
          </a:stretch>
        </p:blipFill>
        <p:spPr bwMode="auto">
          <a:xfrm>
            <a:off x="5572132" y="1571612"/>
            <a:ext cx="3405118" cy="2411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366</TotalTime>
  <Words>333</Words>
  <PresentationFormat>Affichage à l'écran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Civil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Vincent MARTY</dc:creator>
  <cp:lastModifiedBy>Vincent MARTY</cp:lastModifiedBy>
  <cp:revision>26</cp:revision>
  <dcterms:created xsi:type="dcterms:W3CDTF">2021-01-19T12:44:33Z</dcterms:created>
  <dcterms:modified xsi:type="dcterms:W3CDTF">2021-01-24T21:23:20Z</dcterms:modified>
</cp:coreProperties>
</file>