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 id="2147483752" r:id="rId9"/>
    <p:sldMasterId id="2147483778" r:id="rId10"/>
    <p:sldMasterId id="2147483791" r:id="rId11"/>
  </p:sldMasterIdLst>
  <p:notesMasterIdLst>
    <p:notesMasterId r:id="rId36"/>
  </p:notesMasterIdLst>
  <p:sldIdLst>
    <p:sldId id="256" r:id="rId12"/>
    <p:sldId id="257" r:id="rId13"/>
    <p:sldId id="258" r:id="rId14"/>
    <p:sldId id="259" r:id="rId15"/>
    <p:sldId id="261" r:id="rId16"/>
    <p:sldId id="262" r:id="rId17"/>
    <p:sldId id="263" r:id="rId18"/>
    <p:sldId id="264" r:id="rId19"/>
    <p:sldId id="265" r:id="rId20"/>
    <p:sldId id="266" r:id="rId21"/>
    <p:sldId id="267" r:id="rId22"/>
    <p:sldId id="268" r:id="rId23"/>
    <p:sldId id="269" r:id="rId24"/>
    <p:sldId id="270" r:id="rId25"/>
    <p:sldId id="271" r:id="rId26"/>
    <p:sldId id="273" r:id="rId27"/>
    <p:sldId id="280" r:id="rId28"/>
    <p:sldId id="282" r:id="rId29"/>
    <p:sldId id="276" r:id="rId30"/>
    <p:sldId id="277" r:id="rId31"/>
    <p:sldId id="290" r:id="rId32"/>
    <p:sldId id="285" r:id="rId33"/>
    <p:sldId id="289" r:id="rId34"/>
    <p:sldId id="287" r:id="rId35"/>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153CB7"/>
    <a:srgbClr val="4236E2"/>
    <a:srgbClr val="2447F4"/>
    <a:srgbClr val="491FF9"/>
    <a:srgbClr val="1F169A"/>
    <a:srgbClr val="382B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snapToGrid="0">
      <p:cViewPr varScale="1">
        <p:scale>
          <a:sx n="64" d="100"/>
          <a:sy n="64" d="100"/>
        </p:scale>
        <p:origin x="157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heme" Target="theme/theme1.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61"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fr-FR" sz="3600" b="0" strike="noStrike" spc="-1">
                <a:solidFill>
                  <a:srgbClr val="000000"/>
                </a:solidFill>
                <a:latin typeface="Calibri"/>
              </a:rPr>
              <a:t>Cliquez pour déplacer la diapo</a:t>
            </a:r>
          </a:p>
        </p:txBody>
      </p:sp>
      <p:sp>
        <p:nvSpPr>
          <p:cNvPr id="562"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fr-FR" sz="2000" b="0" strike="noStrike" spc="-1">
                <a:latin typeface="Arial"/>
              </a:rPr>
              <a:t>Cliquez pour modifier le format des notes</a:t>
            </a:r>
          </a:p>
        </p:txBody>
      </p:sp>
      <p:sp>
        <p:nvSpPr>
          <p:cNvPr id="563"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fr-FR" sz="1400" b="0" strike="noStrike" spc="-1">
                <a:latin typeface="Times New Roman"/>
              </a:rPr>
              <a:t>&lt;en-tête&gt;</a:t>
            </a:r>
          </a:p>
        </p:txBody>
      </p:sp>
      <p:sp>
        <p:nvSpPr>
          <p:cNvPr id="564" name="PlaceHolder 4"/>
          <p:cNvSpPr>
            <a:spLocks noGrp="1"/>
          </p:cNvSpPr>
          <p:nvPr>
            <p:ph type="dt"/>
          </p:nvPr>
        </p:nvSpPr>
        <p:spPr>
          <a:xfrm>
            <a:off x="4278960" y="0"/>
            <a:ext cx="3280680" cy="534240"/>
          </a:xfrm>
          <a:prstGeom prst="rect">
            <a:avLst/>
          </a:prstGeom>
          <a:noFill/>
          <a:ln w="0">
            <a:noFill/>
          </a:ln>
        </p:spPr>
        <p:txBody>
          <a:bodyPr lIns="0" tIns="0" rIns="0" bIns="0" anchor="t">
            <a:noAutofit/>
          </a:bodyPr>
          <a:lstStyle/>
          <a:p>
            <a:pPr algn="r"/>
            <a:r>
              <a:rPr lang="fr-FR" sz="1400" b="0" strike="noStrike" spc="-1">
                <a:latin typeface="Times New Roman"/>
              </a:rPr>
              <a:t>&lt;date/heure&gt;</a:t>
            </a:r>
          </a:p>
        </p:txBody>
      </p:sp>
      <p:sp>
        <p:nvSpPr>
          <p:cNvPr id="565" name="PlaceHolder 5"/>
          <p:cNvSpPr>
            <a:spLocks noGrp="1"/>
          </p:cNvSpPr>
          <p:nvPr>
            <p:ph type="ftr"/>
          </p:nvPr>
        </p:nvSpPr>
        <p:spPr>
          <a:xfrm>
            <a:off x="0" y="10157400"/>
            <a:ext cx="3280680" cy="534240"/>
          </a:xfrm>
          <a:prstGeom prst="rect">
            <a:avLst/>
          </a:prstGeom>
          <a:noFill/>
          <a:ln w="0">
            <a:noFill/>
          </a:ln>
        </p:spPr>
        <p:txBody>
          <a:bodyPr lIns="0" tIns="0" rIns="0" bIns="0" anchor="b">
            <a:noAutofit/>
          </a:bodyPr>
          <a:lstStyle/>
          <a:p>
            <a:r>
              <a:rPr lang="fr-FR" sz="1400" b="0" strike="noStrike" spc="-1">
                <a:latin typeface="Times New Roman"/>
              </a:rPr>
              <a:t>&lt;pied de page&gt;</a:t>
            </a:r>
          </a:p>
        </p:txBody>
      </p:sp>
      <p:sp>
        <p:nvSpPr>
          <p:cNvPr id="566" name="PlaceHolder 6"/>
          <p:cNvSpPr>
            <a:spLocks noGrp="1"/>
          </p:cNvSpPr>
          <p:nvPr>
            <p:ph type="sldNum"/>
          </p:nvPr>
        </p:nvSpPr>
        <p:spPr>
          <a:xfrm>
            <a:off x="4278960" y="10157400"/>
            <a:ext cx="3280680" cy="534240"/>
          </a:xfrm>
          <a:prstGeom prst="rect">
            <a:avLst/>
          </a:prstGeom>
          <a:noFill/>
          <a:ln w="0">
            <a:noFill/>
          </a:ln>
        </p:spPr>
        <p:txBody>
          <a:bodyPr lIns="0" tIns="0" rIns="0" bIns="0" anchor="b">
            <a:noAutofit/>
          </a:bodyPr>
          <a:lstStyle/>
          <a:p>
            <a:pPr algn="r"/>
            <a:fld id="{AC3DD18F-3710-4ABD-A8C7-596580A9C9F5}" type="slidenum">
              <a:rPr lang="fr-FR" sz="1400" b="0" strike="noStrike" spc="-1">
                <a:latin typeface="Times New Roman"/>
              </a:rPr>
              <a:t>‹N°›</a:t>
            </a:fld>
            <a:endParaRPr lang="fr-FR"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AC3DD18F-3710-4ABD-A8C7-596580A9C9F5}" type="slidenum">
              <a:rPr lang="fr-FR" sz="1400" b="0" strike="noStrike" spc="-1" smtClean="0">
                <a:latin typeface="Times New Roman"/>
              </a:rPr>
              <a:t>6</a:t>
            </a:fld>
            <a:endParaRPr lang="fr-FR" sz="1400" b="0" strike="noStrike" spc="-1">
              <a:latin typeface="Times New Roman"/>
            </a:endParaRPr>
          </a:p>
        </p:txBody>
      </p:sp>
    </p:spTree>
    <p:extLst>
      <p:ext uri="{BB962C8B-B14F-4D97-AF65-F5344CB8AC3E}">
        <p14:creationId xmlns:p14="http://schemas.microsoft.com/office/powerpoint/2010/main" val="2620478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61C4BBD3-D11B-9C54-7710-16CB7D989562}"/>
              </a:ext>
            </a:extLst>
          </p:cNvPr>
          <p:cNvSpPr txBox="1">
            <a:spLocks noGrp="1"/>
          </p:cNvSpPr>
          <p:nvPr>
            <p:ph type="sldNum" sz="quarter" idx="5"/>
          </p:nvPr>
        </p:nvSpPr>
        <p:spPr>
          <a:ln/>
        </p:spPr>
        <p:txBody>
          <a:bodyPr lIns="0" tIns="0" rIns="0" bIns="0" anchor="b" anchorCtr="0">
            <a:noAutofit/>
          </a:bodyPr>
          <a:lstStyle/>
          <a:p>
            <a:pPr lvl="0"/>
            <a:fld id="{C7324015-7D00-4148-8F39-5632D57C1560}" type="slidenum">
              <a:t>23</a:t>
            </a:fld>
            <a:endParaRPr lang="fr-FR"/>
          </a:p>
        </p:txBody>
      </p:sp>
      <p:sp>
        <p:nvSpPr>
          <p:cNvPr id="2" name="Espace réservé de l'image des diapositives 1">
            <a:extLst>
              <a:ext uri="{FF2B5EF4-FFF2-40B4-BE49-F238E27FC236}">
                <a16:creationId xmlns:a16="http://schemas.microsoft.com/office/drawing/2014/main" id="{32ED86F5-7DF1-E95B-7347-CEA195A88411}"/>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62BE6C9C-21FD-C16B-B932-FDCEAA4BF4EE}"/>
              </a:ext>
            </a:extLst>
          </p:cNvPr>
          <p:cNvSpPr txBox="1">
            <a:spLocks noGrp="1"/>
          </p:cNvSpPr>
          <p:nvPr>
            <p:ph type="body" sz="quarter" idx="1"/>
          </p:nvPr>
        </p:nvSpPr>
        <p:spPr>
          <a:xfrm>
            <a:off x="679680" y="4714920"/>
            <a:ext cx="5437440" cy="4466520"/>
          </a:xfrm>
        </p:spPr>
        <p:txBody>
          <a:bodyPr/>
          <a:lstStyle/>
          <a:p>
            <a:endParaRPr lang="fr-FR"/>
          </a:p>
        </p:txBody>
      </p:sp>
    </p:spTree>
    <p:extLst>
      <p:ext uri="{BB962C8B-B14F-4D97-AF65-F5344CB8AC3E}">
        <p14:creationId xmlns:p14="http://schemas.microsoft.com/office/powerpoint/2010/main" val="1135223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AC3DD18F-3710-4ABD-A8C7-596580A9C9F5}" type="slidenum">
              <a:rPr lang="fr-FR" sz="1400" b="0" strike="noStrike" spc="-1" smtClean="0">
                <a:latin typeface="Times New Roman"/>
              </a:rPr>
              <a:t>24</a:t>
            </a:fld>
            <a:endParaRPr lang="fr-FR" sz="1400" b="0" strike="noStrike" spc="-1">
              <a:latin typeface="Times New Roman"/>
            </a:endParaRPr>
          </a:p>
        </p:txBody>
      </p:sp>
    </p:spTree>
    <p:extLst>
      <p:ext uri="{BB962C8B-B14F-4D97-AF65-F5344CB8AC3E}">
        <p14:creationId xmlns:p14="http://schemas.microsoft.com/office/powerpoint/2010/main" val="3707917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0"/>
          </p:nvPr>
        </p:nvSpPr>
        <p:spPr/>
        <p:txBody>
          <a:bodyPr/>
          <a:lstStyle/>
          <a:p>
            <a:pPr algn="r"/>
            <a:fld id="{AC3DD18F-3710-4ABD-A8C7-596580A9C9F5}" type="slidenum">
              <a:rPr lang="fr-FR" sz="1400" b="0" strike="noStrike" spc="-1" smtClean="0">
                <a:latin typeface="Times New Roman"/>
              </a:rPr>
              <a:t>8</a:t>
            </a:fld>
            <a:endParaRPr lang="fr-FR" sz="1400" b="0" strike="noStrike" spc="-1">
              <a:latin typeface="Times New Roman"/>
            </a:endParaRPr>
          </a:p>
        </p:txBody>
      </p:sp>
    </p:spTree>
    <p:extLst>
      <p:ext uri="{BB962C8B-B14F-4D97-AF65-F5344CB8AC3E}">
        <p14:creationId xmlns:p14="http://schemas.microsoft.com/office/powerpoint/2010/main" val="3342179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AC3DD18F-3710-4ABD-A8C7-596580A9C9F5}" type="slidenum">
              <a:rPr lang="fr-FR" sz="1400" b="0" strike="noStrike" spc="-1" smtClean="0">
                <a:latin typeface="Times New Roman"/>
              </a:rPr>
              <a:t>12</a:t>
            </a:fld>
            <a:endParaRPr lang="fr-FR" sz="1400" b="0" strike="noStrike" spc="-1">
              <a:latin typeface="Times New Roman"/>
            </a:endParaRPr>
          </a:p>
        </p:txBody>
      </p:sp>
    </p:spTree>
    <p:extLst>
      <p:ext uri="{BB962C8B-B14F-4D97-AF65-F5344CB8AC3E}">
        <p14:creationId xmlns:p14="http://schemas.microsoft.com/office/powerpoint/2010/main" val="127742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BA619636-A6F0-AE64-E011-402BBB8CCF04}"/>
              </a:ext>
            </a:extLst>
          </p:cNvPr>
          <p:cNvSpPr txBox="1">
            <a:spLocks noGrp="1"/>
          </p:cNvSpPr>
          <p:nvPr>
            <p:ph type="sldNum" sz="quarter" idx="5"/>
          </p:nvPr>
        </p:nvSpPr>
        <p:spPr>
          <a:ln/>
        </p:spPr>
        <p:txBody>
          <a:bodyPr lIns="0" tIns="0" rIns="0" bIns="0" anchor="b" anchorCtr="0">
            <a:noAutofit/>
          </a:bodyPr>
          <a:lstStyle/>
          <a:p>
            <a:pPr lvl="0"/>
            <a:fld id="{B01A8DB2-75D7-4716-BA4E-6E29D70AB85D}" type="slidenum">
              <a:t>15</a:t>
            </a:fld>
            <a:endParaRPr lang="fr-FR"/>
          </a:p>
        </p:txBody>
      </p:sp>
      <p:sp>
        <p:nvSpPr>
          <p:cNvPr id="2" name="Espace réservé de l'image des diapositives 1">
            <a:extLst>
              <a:ext uri="{FF2B5EF4-FFF2-40B4-BE49-F238E27FC236}">
                <a16:creationId xmlns:a16="http://schemas.microsoft.com/office/drawing/2014/main" id="{EF1ACB34-5917-B624-1B6F-D8144931C491}"/>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F487ACFB-AE56-2579-5AFB-60463A6E11A2}"/>
              </a:ext>
            </a:extLst>
          </p:cNvPr>
          <p:cNvSpPr txBox="1">
            <a:spLocks noGrp="1"/>
          </p:cNvSpPr>
          <p:nvPr>
            <p:ph type="body" sz="quarter" idx="1"/>
          </p:nvPr>
        </p:nvSpPr>
        <p:spPr>
          <a:xfrm>
            <a:off x="679680" y="4714920"/>
            <a:ext cx="5437440" cy="4466520"/>
          </a:xfrm>
        </p:spPr>
        <p:txBody>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23878275-FA4B-6F60-E188-46635487C726}"/>
              </a:ext>
            </a:extLst>
          </p:cNvPr>
          <p:cNvSpPr txBox="1">
            <a:spLocks noGrp="1"/>
          </p:cNvSpPr>
          <p:nvPr>
            <p:ph type="sldNum" sz="quarter" idx="5"/>
          </p:nvPr>
        </p:nvSpPr>
        <p:spPr>
          <a:ln/>
        </p:spPr>
        <p:txBody>
          <a:bodyPr lIns="0" tIns="0" rIns="0" bIns="0" anchor="b" anchorCtr="0">
            <a:noAutofit/>
          </a:bodyPr>
          <a:lstStyle/>
          <a:p>
            <a:pPr lvl="0"/>
            <a:fld id="{36CF7F46-993C-4FBC-8534-D16DA145FA0E}" type="slidenum">
              <a:t>17</a:t>
            </a:fld>
            <a:endParaRPr lang="fr-FR"/>
          </a:p>
        </p:txBody>
      </p:sp>
      <p:sp>
        <p:nvSpPr>
          <p:cNvPr id="2" name="Espace réservé de l'image des diapositives 1">
            <a:extLst>
              <a:ext uri="{FF2B5EF4-FFF2-40B4-BE49-F238E27FC236}">
                <a16:creationId xmlns:a16="http://schemas.microsoft.com/office/drawing/2014/main" id="{E543DE88-6DD9-4D30-A7A3-AE3E5EFBB67D}"/>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85657CB1-2A08-2F0D-F303-D05946227980}"/>
              </a:ext>
            </a:extLst>
          </p:cNvPr>
          <p:cNvSpPr txBox="1">
            <a:spLocks noGrp="1"/>
          </p:cNvSpPr>
          <p:nvPr>
            <p:ph type="body" sz="quarter" idx="1"/>
          </p:nvPr>
        </p:nvSpPr>
        <p:spPr>
          <a:xfrm>
            <a:off x="679680" y="4714920"/>
            <a:ext cx="5437440" cy="4466520"/>
          </a:xfrm>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7B25889D-2AB9-F87F-D140-73BC8077F2D5}"/>
              </a:ext>
            </a:extLst>
          </p:cNvPr>
          <p:cNvSpPr txBox="1">
            <a:spLocks noGrp="1"/>
          </p:cNvSpPr>
          <p:nvPr>
            <p:ph type="sldNum" sz="quarter" idx="5"/>
          </p:nvPr>
        </p:nvSpPr>
        <p:spPr>
          <a:ln/>
        </p:spPr>
        <p:txBody>
          <a:bodyPr lIns="0" tIns="0" rIns="0" bIns="0" anchor="b" anchorCtr="0">
            <a:noAutofit/>
          </a:bodyPr>
          <a:lstStyle/>
          <a:p>
            <a:pPr lvl="0"/>
            <a:fld id="{38AB5121-95E5-4538-99AA-7AAB109D5D53}" type="slidenum">
              <a:t>18</a:t>
            </a:fld>
            <a:endParaRPr lang="fr-FR"/>
          </a:p>
        </p:txBody>
      </p:sp>
      <p:sp>
        <p:nvSpPr>
          <p:cNvPr id="2" name="Espace réservé de l'image des diapositives 1">
            <a:extLst>
              <a:ext uri="{FF2B5EF4-FFF2-40B4-BE49-F238E27FC236}">
                <a16:creationId xmlns:a16="http://schemas.microsoft.com/office/drawing/2014/main" id="{7B945F94-B342-5A3D-00B8-E48F381E5258}"/>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2A624C9D-BAEF-7D86-151E-AB89A9EBD9C3}"/>
              </a:ext>
            </a:extLst>
          </p:cNvPr>
          <p:cNvSpPr txBox="1">
            <a:spLocks noGrp="1"/>
          </p:cNvSpPr>
          <p:nvPr>
            <p:ph type="body" sz="quarter" idx="1"/>
          </p:nvPr>
        </p:nvSpPr>
        <p:spPr>
          <a:xfrm>
            <a:off x="679680" y="4714920"/>
            <a:ext cx="5437440" cy="4466520"/>
          </a:xfrm>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PlaceHolder 1"/>
          <p:cNvSpPr>
            <a:spLocks noGrp="1"/>
          </p:cNvSpPr>
          <p:nvPr>
            <p:ph type="sldNum"/>
          </p:nvPr>
        </p:nvSpPr>
        <p:spPr>
          <a:xfrm>
            <a:off x="3849840" y="9428040"/>
            <a:ext cx="2945880" cy="496440"/>
          </a:xfrm>
          <a:prstGeom prst="rect">
            <a:avLst/>
          </a:prstGeom>
          <a:noFill/>
          <a:ln w="0">
            <a:noFill/>
          </a:ln>
        </p:spPr>
        <p:txBody>
          <a:bodyPr numCol="1" spcCol="0" anchor="b">
            <a:noAutofit/>
          </a:bodyPr>
          <a:lstStyle/>
          <a:p>
            <a:pPr algn="r">
              <a:lnSpc>
                <a:spcPct val="100000"/>
              </a:lnSpc>
              <a:tabLst>
                <a:tab pos="723960" algn="l"/>
                <a:tab pos="1447920" algn="l"/>
                <a:tab pos="2171880" algn="l"/>
                <a:tab pos="2895480" algn="l"/>
              </a:tabLst>
            </a:pPr>
            <a:fld id="{EE653948-2775-4441-8CEC-9B840096D634}" type="slidenum">
              <a:rPr lang="en-GB" sz="1200" b="0" strike="noStrike" spc="-1">
                <a:solidFill>
                  <a:srgbClr val="B75B00"/>
                </a:solidFill>
                <a:latin typeface="DejaVu Sans"/>
              </a:rPr>
              <a:t>20</a:t>
            </a:fld>
            <a:endParaRPr lang="fr-FR" sz="1200" b="0" strike="noStrike" spc="-1">
              <a:latin typeface="Times New Roman"/>
            </a:endParaRPr>
          </a:p>
        </p:txBody>
      </p:sp>
      <p:sp>
        <p:nvSpPr>
          <p:cNvPr id="707" name="Text Box 1"/>
          <p:cNvSpPr/>
          <p:nvPr/>
        </p:nvSpPr>
        <p:spPr>
          <a:xfrm>
            <a:off x="1523880" y="514440"/>
            <a:ext cx="6095520" cy="2571480"/>
          </a:xfrm>
          <a:prstGeom prst="rect">
            <a:avLst/>
          </a:prstGeom>
          <a:solidFill>
            <a:srgbClr val="FFFFFF"/>
          </a:solidFill>
          <a:ln w="9525">
            <a:solidFill>
              <a:srgbClr val="000000"/>
            </a:solidFill>
            <a:miter/>
          </a:ln>
        </p:spPr>
        <p:style>
          <a:lnRef idx="0">
            <a:scrgbClr r="0" g="0" b="0"/>
          </a:lnRef>
          <a:fillRef idx="0">
            <a:scrgbClr r="0" g="0" b="0"/>
          </a:fillRef>
          <a:effectRef idx="0">
            <a:scrgbClr r="0" g="0" b="0"/>
          </a:effectRef>
          <a:fontRef idx="minor"/>
        </p:style>
      </p:sp>
      <p:sp>
        <p:nvSpPr>
          <p:cNvPr id="708" name="PlaceHolder 2"/>
          <p:cNvSpPr>
            <a:spLocks noGrp="1"/>
          </p:cNvSpPr>
          <p:nvPr>
            <p:ph type="body"/>
          </p:nvPr>
        </p:nvSpPr>
        <p:spPr>
          <a:xfrm>
            <a:off x="1219320" y="3257640"/>
            <a:ext cx="6703560" cy="3085920"/>
          </a:xfrm>
          <a:prstGeom prst="rect">
            <a:avLst/>
          </a:prstGeom>
          <a:noFill/>
          <a:ln w="0">
            <a:noFill/>
          </a:ln>
        </p:spPr>
        <p:txBody>
          <a:bodyPr numCol="1" spcCol="0" anchor="ctr">
            <a:noAutofit/>
          </a:bodyPr>
          <a:lstStyle/>
          <a:p>
            <a:endParaRPr lang="fr-FR" sz="20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7D679C84-D0F4-D5D7-A58F-0CE829FF4CBF}"/>
              </a:ext>
            </a:extLst>
          </p:cNvPr>
          <p:cNvSpPr txBox="1">
            <a:spLocks noGrp="1"/>
          </p:cNvSpPr>
          <p:nvPr>
            <p:ph type="sldNum" sz="quarter" idx="5"/>
          </p:nvPr>
        </p:nvSpPr>
        <p:spPr>
          <a:ln/>
        </p:spPr>
        <p:txBody>
          <a:bodyPr lIns="0" tIns="0" rIns="0" bIns="0" anchor="b" anchorCtr="0">
            <a:noAutofit/>
          </a:bodyPr>
          <a:lstStyle/>
          <a:p>
            <a:pPr lvl="0"/>
            <a:fld id="{F84AE461-EDF3-47C6-8BB8-964886DB4D54}" type="slidenum">
              <a:t>21</a:t>
            </a:fld>
            <a:endParaRPr lang="fr-FR"/>
          </a:p>
        </p:txBody>
      </p:sp>
      <p:sp>
        <p:nvSpPr>
          <p:cNvPr id="2" name="Espace réservé de l'image des diapositives 1">
            <a:extLst>
              <a:ext uri="{FF2B5EF4-FFF2-40B4-BE49-F238E27FC236}">
                <a16:creationId xmlns:a16="http://schemas.microsoft.com/office/drawing/2014/main" id="{8305864C-C1AA-0FB0-3E85-7A8EBC1C5E7B}"/>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5EC27217-F83E-4C89-BFCE-415137C140F4}"/>
              </a:ext>
            </a:extLst>
          </p:cNvPr>
          <p:cNvSpPr txBox="1">
            <a:spLocks noGrp="1"/>
          </p:cNvSpPr>
          <p:nvPr>
            <p:ph type="body" sz="quarter" idx="1"/>
          </p:nvPr>
        </p:nvSpPr>
        <p:spPr>
          <a:xfrm>
            <a:off x="679680" y="4714920"/>
            <a:ext cx="5437440" cy="4466520"/>
          </a:xfrm>
        </p:spPr>
        <p:txBody>
          <a:bodyPr/>
          <a:lstStyle/>
          <a:p>
            <a:endParaRPr lang="fr-FR"/>
          </a:p>
        </p:txBody>
      </p:sp>
    </p:spTree>
    <p:extLst>
      <p:ext uri="{BB962C8B-B14F-4D97-AF65-F5344CB8AC3E}">
        <p14:creationId xmlns:p14="http://schemas.microsoft.com/office/powerpoint/2010/main" val="2494754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058A71BC-936C-7D32-7BFF-53E5492CEE0D}"/>
              </a:ext>
            </a:extLst>
          </p:cNvPr>
          <p:cNvSpPr txBox="1">
            <a:spLocks noGrp="1"/>
          </p:cNvSpPr>
          <p:nvPr>
            <p:ph type="sldNum" sz="quarter" idx="5"/>
          </p:nvPr>
        </p:nvSpPr>
        <p:spPr>
          <a:ln/>
        </p:spPr>
        <p:txBody>
          <a:bodyPr lIns="0" tIns="0" rIns="0" bIns="0" anchor="b" anchorCtr="0">
            <a:noAutofit/>
          </a:bodyPr>
          <a:lstStyle/>
          <a:p>
            <a:pPr lvl="0"/>
            <a:fld id="{7E9C5F0D-8AB5-42FE-92E0-05BD904E9463}" type="slidenum">
              <a:t>22</a:t>
            </a:fld>
            <a:endParaRPr lang="fr-FR"/>
          </a:p>
        </p:txBody>
      </p:sp>
      <p:sp>
        <p:nvSpPr>
          <p:cNvPr id="2" name="Espace réservé de l'image des diapositives 1">
            <a:extLst>
              <a:ext uri="{FF2B5EF4-FFF2-40B4-BE49-F238E27FC236}">
                <a16:creationId xmlns:a16="http://schemas.microsoft.com/office/drawing/2014/main" id="{DD20114D-EE76-131A-702D-FD16214D49CD}"/>
              </a:ext>
            </a:extLst>
          </p:cNvPr>
          <p:cNvSpPr>
            <a:spLocks noGrp="1" noRot="1" noChangeAspect="1" noResize="1"/>
          </p:cNvSpPr>
          <p:nvPr>
            <p:ph type="sldImg"/>
          </p:nvPr>
        </p:nvSpPr>
        <p:spPr>
          <a:xfrm>
            <a:off x="917575" y="754063"/>
            <a:ext cx="4962525" cy="3722687"/>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2223F734-C978-3D81-2308-6A9860DCA902}"/>
              </a:ext>
            </a:extLst>
          </p:cNvPr>
          <p:cNvSpPr txBox="1">
            <a:spLocks noGrp="1"/>
          </p:cNvSpPr>
          <p:nvPr>
            <p:ph type="body" sz="quarter" idx="1"/>
          </p:nvPr>
        </p:nvSpPr>
        <p:spPr>
          <a:xfrm>
            <a:off x="679680" y="4714920"/>
            <a:ext cx="5437440" cy="4466520"/>
          </a:xfrm>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1"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5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5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5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5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60"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6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6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6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6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6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6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6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68"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6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7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2"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74"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5"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7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7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0"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82"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3"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4"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5"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6"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87"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7"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39"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41"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4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44"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6"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47"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4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4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50"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5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5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5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54"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5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5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5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58"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5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60"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61"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6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6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6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65"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66"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9"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0"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1"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2"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3"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4"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67"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68"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69"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70"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71"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72"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73"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82"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84"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8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8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8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9"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9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9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9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9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95"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9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497"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9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49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1"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0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03"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4"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0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0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09"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1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11"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12"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13"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14"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15"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16"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3"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5"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5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5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6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6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6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0"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6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6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68"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7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7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72"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74"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75"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7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7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7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0"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82"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3"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4"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5"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6"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87"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9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9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0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0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3"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0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0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0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0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1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1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1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1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1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1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1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2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2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2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3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7"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38"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4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4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4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5"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4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4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4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5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5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5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5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5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57"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5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6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67"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8"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69"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70"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71"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72"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80"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8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8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8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7"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8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9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5"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9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199"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01"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02"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0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0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0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07"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09"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0"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1"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2"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3"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4"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2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23"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25"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2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2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2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0"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3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3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3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3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3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38"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4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2"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1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44"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5"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4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4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0"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52"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3"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4"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5"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6"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7"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65"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6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6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7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7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7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73"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7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7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7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5"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7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8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8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9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9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9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0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09"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10"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11"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1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1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1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1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1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2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29"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17" name="PlaceHolder 1"/>
          <p:cNvSpPr>
            <a:spLocks noGrp="1"/>
          </p:cNvSpPr>
          <p:nvPr>
            <p:ph type="subTitle"/>
          </p:nvPr>
        </p:nvSpPr>
        <p:spPr>
          <a:xfrm>
            <a:off x="2926440" y="2136240"/>
            <a:ext cx="5897520" cy="977184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1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2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2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5"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2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29"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30"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31"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32"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3"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3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3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3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37"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39"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40"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41"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42"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43"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
        <p:nvSpPr>
          <p:cNvPr id="344"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52"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53"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54" name="PlaceHolder 1"/>
          <p:cNvSpPr>
            <a:spLocks noGrp="1"/>
          </p:cNvSpPr>
          <p:nvPr>
            <p:ph type="title"/>
          </p:nvPr>
        </p:nvSpPr>
        <p:spPr>
          <a:xfrm>
            <a:off x="2926440" y="2136240"/>
            <a:ext cx="5897520" cy="2107800"/>
          </a:xfrm>
          <a:prstGeom prst="rect">
            <a:avLst/>
          </a:prstGeom>
          <a:noFill/>
          <a:ln w="0">
            <a:noFill/>
          </a:ln>
        </p:spPr>
        <p:txBody>
          <a:bodyPr lIns="0" tIns="0" rIns="0" bIns="0" anchor="ctr">
            <a:noAutofit/>
          </a:bodyPr>
          <a:lstStyle/>
          <a:p>
            <a:endParaRPr lang="fr-FR" sz="2500" b="0" strike="noStrike" spc="-1">
              <a:solidFill>
                <a:srgbClr val="000000"/>
              </a:solidFill>
              <a:latin typeface="Calibri"/>
            </a:endParaRPr>
          </a:p>
        </p:txBody>
      </p:sp>
      <p:sp>
        <p:nvSpPr>
          <p:cNvPr id="355"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FR" sz="1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5" Type="http://schemas.openxmlformats.org/officeDocument/2006/relationships/image" Target="../media/image3.jpeg"/><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image" Target="../media/image3.jpeg"/><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3.jpe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3.jpe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3.jpe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image" Target="../media/image3.jpeg"/><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Espace réservé du pied de page 4"/>
          <p:cNvSpPr/>
          <p:nvPr/>
        </p:nvSpPr>
        <p:spPr>
          <a:xfrm>
            <a:off x="2368440" y="6146640"/>
            <a:ext cx="4620960" cy="676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br/>
            <a:r>
              <a:rPr lang="fr-FR" sz="1000" b="0" strike="noStrike" cap="all" spc="-1">
                <a:solidFill>
                  <a:srgbClr val="404040"/>
                </a:solidFill>
                <a:latin typeface="Arial"/>
                <a:ea typeface="Arial"/>
              </a:rPr>
              <a:t>LA SECONDE EN 2018</a:t>
            </a:r>
            <a:endParaRPr lang="fr-FR" sz="1000" b="0" strike="noStrike" spc="-1">
              <a:latin typeface="Arial"/>
            </a:endParaRPr>
          </a:p>
          <a:p>
            <a:pPr>
              <a:lnSpc>
                <a:spcPts val="1321"/>
              </a:lnSpc>
              <a:tabLst>
                <a:tab pos="0" algn="l"/>
              </a:tabLst>
            </a:pPr>
            <a:endParaRPr lang="fr-FR" sz="1000" b="0" strike="noStrike" spc="-1">
              <a:latin typeface="Arial"/>
            </a:endParaRPr>
          </a:p>
          <a:p>
            <a:pPr>
              <a:lnSpc>
                <a:spcPct val="100000"/>
              </a:lnSpc>
              <a:tabLst>
                <a:tab pos="0" algn="l"/>
              </a:tabLst>
            </a:pPr>
            <a:endParaRPr lang="fr-FR" sz="1000" b="0" strike="noStrike" spc="-1">
              <a:latin typeface="Arial"/>
            </a:endParaRPr>
          </a:p>
        </p:txBody>
      </p:sp>
      <p:sp>
        <p:nvSpPr>
          <p:cNvPr id="10"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pic>
        <p:nvPicPr>
          <p:cNvPr id="2" name="Image 12"/>
          <p:cNvPicPr/>
          <p:nvPr/>
        </p:nvPicPr>
        <p:blipFill>
          <a:blip r:embed="rId14"/>
          <a:stretch/>
        </p:blipFill>
        <p:spPr>
          <a:xfrm>
            <a:off x="324000" y="6066000"/>
            <a:ext cx="688680" cy="690120"/>
          </a:xfrm>
          <a:prstGeom prst="rect">
            <a:avLst/>
          </a:prstGeom>
          <a:ln w="0">
            <a:noFill/>
          </a:ln>
        </p:spPr>
      </p:pic>
      <p:grpSp>
        <p:nvGrpSpPr>
          <p:cNvPr id="3" name="Grouper 9"/>
          <p:cNvGrpSpPr/>
          <p:nvPr/>
        </p:nvGrpSpPr>
        <p:grpSpPr>
          <a:xfrm>
            <a:off x="3184200" y="2238120"/>
            <a:ext cx="525240" cy="171360"/>
            <a:chOff x="3184200" y="2238120"/>
            <a:chExt cx="525240" cy="171360"/>
          </a:xfrm>
        </p:grpSpPr>
        <p:sp>
          <p:nvSpPr>
            <p:cNvPr id="4" name="Rectangle 4"/>
            <p:cNvSpPr/>
            <p:nvPr/>
          </p:nvSpPr>
          <p:spPr>
            <a:xfrm>
              <a:off x="3184200" y="2238120"/>
              <a:ext cx="82440" cy="171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 name="Rectangle 5"/>
            <p:cNvSpPr/>
            <p:nvPr/>
          </p:nvSpPr>
          <p:spPr>
            <a:xfrm>
              <a:off x="3225600" y="2323800"/>
              <a:ext cx="483840" cy="85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pic>
        <p:nvPicPr>
          <p:cNvPr id="6" name="Image 10"/>
          <p:cNvPicPr/>
          <p:nvPr/>
        </p:nvPicPr>
        <p:blipFill>
          <a:blip r:embed="rId15"/>
          <a:stretch/>
        </p:blipFill>
        <p:spPr>
          <a:xfrm>
            <a:off x="0" y="0"/>
            <a:ext cx="9143640" cy="6857640"/>
          </a:xfrm>
          <a:prstGeom prst="rect">
            <a:avLst/>
          </a:prstGeom>
          <a:ln w="0">
            <a:noFill/>
          </a:ln>
        </p:spPr>
      </p:pic>
      <p:sp>
        <p:nvSpPr>
          <p:cNvPr id="7" name="PlaceHolder 1"/>
          <p:cNvSpPr>
            <a:spLocks noGrp="1"/>
          </p:cNvSpPr>
          <p:nvPr>
            <p:ph type="title"/>
          </p:nvPr>
        </p:nvSpPr>
        <p:spPr>
          <a:xfrm>
            <a:off x="3090600" y="2238120"/>
            <a:ext cx="5826600" cy="1441800"/>
          </a:xfrm>
          <a:prstGeom prst="rect">
            <a:avLst/>
          </a:prstGeom>
          <a:noFill/>
          <a:ln w="0">
            <a:noFill/>
          </a:ln>
        </p:spPr>
        <p:txBody>
          <a:bodyPr numCol="1" spcCol="0" anchor="ctr">
            <a:noAutofit/>
          </a:bodyPr>
          <a:lstStyle/>
          <a:p>
            <a:pPr>
              <a:lnSpc>
                <a:spcPct val="100000"/>
              </a:lnSpc>
            </a:pPr>
            <a:r>
              <a:rPr lang="fr-FR" sz="3200" b="1" strike="noStrike" spc="-1">
                <a:solidFill>
                  <a:srgbClr val="FFFFFF"/>
                </a:solidFill>
                <a:latin typeface="Arial Black"/>
                <a:ea typeface="Arial Black"/>
              </a:rPr>
              <a:t>Modifiez le style du titre</a:t>
            </a:r>
            <a:endParaRPr lang="fr-FR" sz="3200" b="0" strike="noStrike" spc="-1">
              <a:solidFill>
                <a:srgbClr val="000000"/>
              </a:solidFill>
              <a:latin typeface="Calibri"/>
            </a:endParaRPr>
          </a:p>
        </p:txBody>
      </p:sp>
      <p:sp>
        <p:nvSpPr>
          <p:cNvPr id="8"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2800" b="0" strike="noStrike" spc="-1">
                <a:solidFill>
                  <a:srgbClr val="005E8B"/>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2400" b="0" strike="noStrike" spc="-1">
                <a:solidFill>
                  <a:srgbClr val="000000"/>
                </a:solidFill>
                <a:latin typeface="Calibri"/>
              </a:rPr>
              <a:t>Second niveau de plan</a:t>
            </a:r>
          </a:p>
          <a:p>
            <a:pPr marL="1296000" lvl="2" indent="-288000">
              <a:spcBef>
                <a:spcPts val="850"/>
              </a:spcBef>
              <a:buClr>
                <a:srgbClr val="000000"/>
              </a:buClr>
              <a:buSzPct val="45000"/>
              <a:buFont typeface="Wingdings" charset="2"/>
              <a:buChar char=""/>
            </a:pPr>
            <a:r>
              <a:rPr lang="fr-FR" sz="2000" b="0" strike="noStrike" spc="-1">
                <a:solidFill>
                  <a:srgbClr val="000000"/>
                </a:solidFill>
                <a:latin typeface="Calibri"/>
              </a:rPr>
              <a:t>Troisième niveau de plan</a:t>
            </a:r>
          </a:p>
          <a:p>
            <a:pPr marL="1728000" lvl="3" indent="-216000">
              <a:spcBef>
                <a:spcPts val="567"/>
              </a:spcBef>
              <a:buClr>
                <a:srgbClr val="000000"/>
              </a:buClr>
              <a:buSzPct val="75000"/>
              <a:buFont typeface="Symbol" charset="2"/>
              <a:buChar char=""/>
            </a:pPr>
            <a:r>
              <a:rPr lang="fr-FR" sz="2000" b="0" strike="noStrike" spc="-1">
                <a:solidFill>
                  <a:srgbClr val="000000"/>
                </a:solidFill>
                <a:latin typeface="Calibri"/>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Calibri"/>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Calibri"/>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Calibri"/>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1"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432"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433" name="Image 12"/>
          <p:cNvPicPr/>
          <p:nvPr/>
        </p:nvPicPr>
        <p:blipFill>
          <a:blip r:embed="rId14"/>
          <a:stretch/>
        </p:blipFill>
        <p:spPr>
          <a:xfrm>
            <a:off x="324000" y="6066000"/>
            <a:ext cx="688680" cy="690120"/>
          </a:xfrm>
          <a:prstGeom prst="rect">
            <a:avLst/>
          </a:prstGeom>
          <a:ln w="0">
            <a:noFill/>
          </a:ln>
        </p:spPr>
      </p:pic>
      <p:pic>
        <p:nvPicPr>
          <p:cNvPr id="434" name="Image 7"/>
          <p:cNvPicPr/>
          <p:nvPr/>
        </p:nvPicPr>
        <p:blipFill>
          <a:blip r:embed="rId15"/>
          <a:stretch/>
        </p:blipFill>
        <p:spPr>
          <a:xfrm>
            <a:off x="0" y="-11160"/>
            <a:ext cx="9143640" cy="190080"/>
          </a:xfrm>
          <a:prstGeom prst="rect">
            <a:avLst/>
          </a:prstGeom>
          <a:ln w="0">
            <a:noFill/>
          </a:ln>
        </p:spPr>
      </p:pic>
      <p:sp>
        <p:nvSpPr>
          <p:cNvPr id="435"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436"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437"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2C42BA31-9586-4407-AE39-C10F00040FCA}"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4"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475"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476" name="Image 12"/>
          <p:cNvPicPr/>
          <p:nvPr/>
        </p:nvPicPr>
        <p:blipFill>
          <a:blip r:embed="rId14"/>
          <a:stretch/>
        </p:blipFill>
        <p:spPr>
          <a:xfrm>
            <a:off x="324000" y="6066000"/>
            <a:ext cx="688680" cy="690120"/>
          </a:xfrm>
          <a:prstGeom prst="rect">
            <a:avLst/>
          </a:prstGeom>
          <a:ln w="0">
            <a:noFill/>
          </a:ln>
        </p:spPr>
      </p:pic>
      <p:pic>
        <p:nvPicPr>
          <p:cNvPr id="477" name="Image 7"/>
          <p:cNvPicPr/>
          <p:nvPr/>
        </p:nvPicPr>
        <p:blipFill>
          <a:blip r:embed="rId15"/>
          <a:stretch/>
        </p:blipFill>
        <p:spPr>
          <a:xfrm>
            <a:off x="0" y="-11160"/>
            <a:ext cx="9143640" cy="190080"/>
          </a:xfrm>
          <a:prstGeom prst="rect">
            <a:avLst/>
          </a:prstGeom>
          <a:ln w="0">
            <a:noFill/>
          </a:ln>
        </p:spPr>
      </p:pic>
      <p:sp>
        <p:nvSpPr>
          <p:cNvPr id="478"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479"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480"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CB1EA318-E2E3-411A-8397-85DF626EA883}"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46"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47" name="Image 12"/>
          <p:cNvPicPr/>
          <p:nvPr/>
        </p:nvPicPr>
        <p:blipFill>
          <a:blip r:embed="rId14"/>
          <a:stretch/>
        </p:blipFill>
        <p:spPr>
          <a:xfrm>
            <a:off x="324000" y="6066000"/>
            <a:ext cx="688680" cy="690120"/>
          </a:xfrm>
          <a:prstGeom prst="rect">
            <a:avLst/>
          </a:prstGeom>
          <a:ln w="0">
            <a:noFill/>
          </a:ln>
        </p:spPr>
      </p:pic>
      <p:pic>
        <p:nvPicPr>
          <p:cNvPr id="48" name="Image 7"/>
          <p:cNvPicPr/>
          <p:nvPr/>
        </p:nvPicPr>
        <p:blipFill>
          <a:blip r:embed="rId15"/>
          <a:stretch/>
        </p:blipFill>
        <p:spPr>
          <a:xfrm>
            <a:off x="0" y="-11160"/>
            <a:ext cx="9143640" cy="190080"/>
          </a:xfrm>
          <a:prstGeom prst="rect">
            <a:avLst/>
          </a:prstGeom>
          <a:ln w="0">
            <a:noFill/>
          </a:ln>
        </p:spPr>
      </p:pic>
      <p:sp>
        <p:nvSpPr>
          <p:cNvPr id="49"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50"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51"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3132D519-13A8-43B5-A9FE-5B077409A907}"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89"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90" name="Image 12"/>
          <p:cNvPicPr/>
          <p:nvPr/>
        </p:nvPicPr>
        <p:blipFill>
          <a:blip r:embed="rId14"/>
          <a:stretch/>
        </p:blipFill>
        <p:spPr>
          <a:xfrm>
            <a:off x="324000" y="6066000"/>
            <a:ext cx="688680" cy="690120"/>
          </a:xfrm>
          <a:prstGeom prst="rect">
            <a:avLst/>
          </a:prstGeom>
          <a:ln w="0">
            <a:noFill/>
          </a:ln>
        </p:spPr>
      </p:pic>
      <p:pic>
        <p:nvPicPr>
          <p:cNvPr id="91" name="Image 7"/>
          <p:cNvPicPr/>
          <p:nvPr/>
        </p:nvPicPr>
        <p:blipFill>
          <a:blip r:embed="rId15"/>
          <a:stretch/>
        </p:blipFill>
        <p:spPr>
          <a:xfrm>
            <a:off x="0" y="-11160"/>
            <a:ext cx="9143640" cy="190080"/>
          </a:xfrm>
          <a:prstGeom prst="rect">
            <a:avLst/>
          </a:prstGeom>
          <a:ln w="0">
            <a:noFill/>
          </a:ln>
        </p:spPr>
      </p:pic>
      <p:sp>
        <p:nvSpPr>
          <p:cNvPr id="92"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93"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94"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1B27C10F-B91F-4765-83AC-E3FFD2A3D0BD}"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132"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133" name="Image 12"/>
          <p:cNvPicPr/>
          <p:nvPr/>
        </p:nvPicPr>
        <p:blipFill>
          <a:blip r:embed="rId14"/>
          <a:stretch/>
        </p:blipFill>
        <p:spPr>
          <a:xfrm>
            <a:off x="324000" y="6066000"/>
            <a:ext cx="688680" cy="690120"/>
          </a:xfrm>
          <a:prstGeom prst="rect">
            <a:avLst/>
          </a:prstGeom>
          <a:ln w="0">
            <a:noFill/>
          </a:ln>
        </p:spPr>
      </p:pic>
      <p:sp>
        <p:nvSpPr>
          <p:cNvPr id="134" name="PlaceHolder 1"/>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385D88C0-ED85-425B-93D5-6CE51C80F1FB}" type="slidenum">
              <a:rPr lang="en-GB" sz="900" b="1" strike="noStrike" spc="-1">
                <a:solidFill>
                  <a:srgbClr val="404040"/>
                </a:solidFill>
                <a:latin typeface="Arial"/>
              </a:rPr>
              <a:t>‹N°›</a:t>
            </a:fld>
            <a:endParaRPr lang="fr-FR" sz="900" b="0" strike="noStrike" spc="-1">
              <a:latin typeface="Times New Roman"/>
            </a:endParaRPr>
          </a:p>
        </p:txBody>
      </p:sp>
      <p:sp>
        <p:nvSpPr>
          <p:cNvPr id="135" name="PlaceHolder 2"/>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r>
              <a:rPr lang="fr-FR" sz="2500" b="0" strike="noStrike" spc="-1">
                <a:solidFill>
                  <a:srgbClr val="000000"/>
                </a:solidFill>
                <a:latin typeface="Calibri"/>
              </a:rPr>
              <a:t>Cliquez pour éditer le format du texte-titre</a:t>
            </a:r>
          </a:p>
        </p:txBody>
      </p:sp>
      <p:sp>
        <p:nvSpPr>
          <p:cNvPr id="136" name="PlaceHolder 3"/>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13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11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11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3"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pic>
        <p:nvPicPr>
          <p:cNvPr id="174" name="Image 2"/>
          <p:cNvPicPr/>
          <p:nvPr/>
        </p:nvPicPr>
        <p:blipFill>
          <a:blip r:embed="rId14"/>
          <a:stretch/>
        </p:blipFill>
        <p:spPr>
          <a:xfrm>
            <a:off x="0" y="0"/>
            <a:ext cx="9143640" cy="6857640"/>
          </a:xfrm>
          <a:prstGeom prst="rect">
            <a:avLst/>
          </a:prstGeom>
          <a:ln w="0">
            <a:noFill/>
          </a:ln>
        </p:spPr>
      </p:pic>
      <p:sp>
        <p:nvSpPr>
          <p:cNvPr id="175" name="PlaceHolder 1"/>
          <p:cNvSpPr>
            <a:spLocks noGrp="1"/>
          </p:cNvSpPr>
          <p:nvPr>
            <p:ph type="title"/>
          </p:nvPr>
        </p:nvSpPr>
        <p:spPr>
          <a:xfrm>
            <a:off x="3011400" y="1855800"/>
            <a:ext cx="5589360" cy="2004480"/>
          </a:xfrm>
          <a:prstGeom prst="rect">
            <a:avLst/>
          </a:prstGeom>
          <a:noFill/>
          <a:ln w="0">
            <a:noFill/>
          </a:ln>
        </p:spPr>
        <p:txBody>
          <a:bodyPr numCol="1" spcCol="0" anchor="ctr">
            <a:noAutofit/>
          </a:bodyPr>
          <a:lstStyle/>
          <a:p>
            <a:pPr>
              <a:lnSpc>
                <a:spcPct val="100000"/>
              </a:lnSpc>
            </a:pPr>
            <a:r>
              <a:rPr lang="fr-FR" sz="3200" b="1" strike="noStrike" spc="-1">
                <a:solidFill>
                  <a:srgbClr val="EE7444"/>
                </a:solidFill>
                <a:latin typeface="Arial Black"/>
                <a:ea typeface="Archive"/>
              </a:rPr>
              <a:t>Modifiez le style du titre</a:t>
            </a:r>
            <a:endParaRPr lang="fr-FR" sz="3200" b="0" strike="noStrike" spc="-1">
              <a:solidFill>
                <a:srgbClr val="000000"/>
              </a:solidFill>
              <a:latin typeface="Calibri"/>
            </a:endParaRPr>
          </a:p>
        </p:txBody>
      </p:sp>
      <p:sp>
        <p:nvSpPr>
          <p:cNvPr id="176" name="PlaceHolder 2"/>
          <p:cNvSpPr>
            <a:spLocks noGrp="1"/>
          </p:cNvSpPr>
          <p:nvPr>
            <p:ph type="body"/>
          </p:nvPr>
        </p:nvSpPr>
        <p:spPr>
          <a:xfrm>
            <a:off x="3011040" y="5059800"/>
            <a:ext cx="5589720" cy="875520"/>
          </a:xfrm>
          <a:prstGeom prst="rect">
            <a:avLst/>
          </a:prstGeom>
          <a:noFill/>
          <a:ln w="0">
            <a:noFill/>
          </a:ln>
        </p:spPr>
        <p:txBody>
          <a:bodyPr numCol="1" spcCol="0" anchor="t">
            <a:normAutofit/>
          </a:bodyPr>
          <a:lstStyle/>
          <a:p>
            <a:pPr>
              <a:lnSpc>
                <a:spcPct val="100000"/>
              </a:lnSpc>
              <a:spcBef>
                <a:spcPts val="300"/>
              </a:spcBef>
            </a:pPr>
            <a:r>
              <a:rPr lang="fr-FR" sz="1500" b="0" strike="noStrike" spc="-1">
                <a:solidFill>
                  <a:srgbClr val="000000"/>
                </a:solidFill>
                <a:latin typeface="Arial"/>
                <a:ea typeface="Roboto"/>
              </a:rPr>
              <a:t>Cliquez pour modifier les styles du texte du masque</a:t>
            </a:r>
            <a:endParaRPr lang="fr-FR" sz="1500" b="0" strike="noStrike" spc="-1">
              <a:solidFill>
                <a:srgbClr val="000000"/>
              </a:solidFill>
              <a:latin typeface="Arial"/>
            </a:endParaRPr>
          </a:p>
        </p:txBody>
      </p:sp>
      <p:sp>
        <p:nvSpPr>
          <p:cNvPr id="177" name="PlaceHolder 3"/>
          <p:cNvSpPr>
            <a:spLocks noGrp="1"/>
          </p:cNvSpPr>
          <p:nvPr>
            <p:ph type="body"/>
          </p:nvPr>
        </p:nvSpPr>
        <p:spPr>
          <a:xfrm>
            <a:off x="3011040" y="3369960"/>
            <a:ext cx="5589720" cy="1156680"/>
          </a:xfrm>
          <a:prstGeom prst="rect">
            <a:avLst/>
          </a:prstGeom>
          <a:noFill/>
          <a:ln w="0">
            <a:noFill/>
          </a:ln>
        </p:spPr>
        <p:txBody>
          <a:bodyPr numCol="1" spcCol="0" anchor="t">
            <a:noAutofit/>
          </a:bodyPr>
          <a:lstStyle/>
          <a:p>
            <a:pPr>
              <a:lnSpc>
                <a:spcPct val="100000"/>
              </a:lnSpc>
              <a:spcBef>
                <a:spcPts val="561"/>
              </a:spcBef>
              <a:tabLst>
                <a:tab pos="0" algn="l"/>
              </a:tabLst>
            </a:pPr>
            <a:r>
              <a:rPr lang="fr-FR" sz="2800" b="0" strike="noStrike" spc="-1">
                <a:solidFill>
                  <a:srgbClr val="000000"/>
                </a:solidFill>
                <a:latin typeface="Arial"/>
                <a:ea typeface="Roboto"/>
              </a:rPr>
              <a:t>Cliquez pour modifier les styles du texte du masque</a:t>
            </a:r>
            <a:endParaRPr lang="fr-FR" sz="2800" b="0" strike="noStrike" spc="-1">
              <a:solidFill>
                <a:srgbClr val="000000"/>
              </a:solidFill>
              <a:latin typeface="Arial"/>
            </a:endParaRPr>
          </a:p>
        </p:txBody>
      </p:sp>
      <p:sp>
        <p:nvSpPr>
          <p:cNvPr id="178" name="PlaceHolder 4"/>
          <p:cNvSpPr>
            <a:spLocks noGrp="1"/>
          </p:cNvSpPr>
          <p:nvPr>
            <p:ph type="sldNum"/>
          </p:nvPr>
        </p:nvSpPr>
        <p:spPr>
          <a:xfrm>
            <a:off x="8250120" y="6391440"/>
            <a:ext cx="350640" cy="364680"/>
          </a:xfrm>
          <a:prstGeom prst="rect">
            <a:avLst/>
          </a:prstGeom>
          <a:noFill/>
          <a:ln w="0">
            <a:noFill/>
          </a:ln>
        </p:spPr>
        <p:txBody>
          <a:bodyPr numCol="1" spcCol="0" anchor="ctr">
            <a:noAutofit/>
          </a:bodyPr>
          <a:lstStyle/>
          <a:p>
            <a:pPr algn="r">
              <a:lnSpc>
                <a:spcPct val="100000"/>
              </a:lnSpc>
            </a:pPr>
            <a:fld id="{19A9E287-1020-4352-BA1F-2B1315BE1DA7}" type="slidenum">
              <a:rPr lang="fr-FR" sz="1000" b="1" strike="noStrike" spc="-1">
                <a:solidFill>
                  <a:srgbClr val="000000"/>
                </a:solidFill>
                <a:latin typeface="Calibri"/>
              </a:rPr>
              <a:t>‹N°›</a:t>
            </a:fld>
            <a:endParaRPr lang="fr-FR" sz="10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216"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217" name="Image 12"/>
          <p:cNvPicPr/>
          <p:nvPr/>
        </p:nvPicPr>
        <p:blipFill>
          <a:blip r:embed="rId14"/>
          <a:stretch/>
        </p:blipFill>
        <p:spPr>
          <a:xfrm>
            <a:off x="324000" y="6066000"/>
            <a:ext cx="688680" cy="690120"/>
          </a:xfrm>
          <a:prstGeom prst="rect">
            <a:avLst/>
          </a:prstGeom>
          <a:ln w="0">
            <a:noFill/>
          </a:ln>
        </p:spPr>
      </p:pic>
      <p:pic>
        <p:nvPicPr>
          <p:cNvPr id="218" name="Image 7"/>
          <p:cNvPicPr/>
          <p:nvPr/>
        </p:nvPicPr>
        <p:blipFill>
          <a:blip r:embed="rId15"/>
          <a:stretch/>
        </p:blipFill>
        <p:spPr>
          <a:xfrm>
            <a:off x="0" y="-11160"/>
            <a:ext cx="9143640" cy="190080"/>
          </a:xfrm>
          <a:prstGeom prst="rect">
            <a:avLst/>
          </a:prstGeom>
          <a:ln w="0">
            <a:noFill/>
          </a:ln>
        </p:spPr>
      </p:pic>
      <p:sp>
        <p:nvSpPr>
          <p:cNvPr id="219"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220" name="PlaceHolder 2"/>
          <p:cNvSpPr>
            <a:spLocks noGrp="1"/>
          </p:cNvSpPr>
          <p:nvPr>
            <p:ph type="body"/>
          </p:nvPr>
        </p:nvSpPr>
        <p:spPr>
          <a:xfrm>
            <a:off x="805320" y="1476360"/>
            <a:ext cx="7881120" cy="4525560"/>
          </a:xfrm>
          <a:prstGeom prst="rect">
            <a:avLst/>
          </a:prstGeom>
          <a:noFill/>
          <a:ln w="0">
            <a:noFill/>
          </a:ln>
        </p:spPr>
        <p:txBody>
          <a:bodyPr numCol="1" spcCol="0" anchor="t">
            <a:noAutofit/>
          </a:bodyPr>
          <a:lstStyle/>
          <a:p>
            <a:pPr marL="177840" indent="-177840">
              <a:lnSpc>
                <a:spcPct val="100000"/>
              </a:lnSpc>
              <a:spcBef>
                <a:spcPts val="360"/>
              </a:spcBef>
              <a:buClr>
                <a:srgbClr val="FFFFFF"/>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FFFFFF"/>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FFFFFF"/>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221"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A5489582-2F92-4A52-BA59-42C8B526A78B}"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8"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259"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260" name="Image 12"/>
          <p:cNvPicPr/>
          <p:nvPr/>
        </p:nvPicPr>
        <p:blipFill>
          <a:blip r:embed="rId14"/>
          <a:stretch/>
        </p:blipFill>
        <p:spPr>
          <a:xfrm>
            <a:off x="324000" y="6066000"/>
            <a:ext cx="688680" cy="690120"/>
          </a:xfrm>
          <a:prstGeom prst="rect">
            <a:avLst/>
          </a:prstGeom>
          <a:ln w="0">
            <a:noFill/>
          </a:ln>
        </p:spPr>
      </p:pic>
      <p:pic>
        <p:nvPicPr>
          <p:cNvPr id="261" name="Image 7"/>
          <p:cNvPicPr/>
          <p:nvPr/>
        </p:nvPicPr>
        <p:blipFill>
          <a:blip r:embed="rId15"/>
          <a:stretch/>
        </p:blipFill>
        <p:spPr>
          <a:xfrm>
            <a:off x="0" y="-11160"/>
            <a:ext cx="9143640" cy="190080"/>
          </a:xfrm>
          <a:prstGeom prst="rect">
            <a:avLst/>
          </a:prstGeom>
          <a:ln w="0">
            <a:noFill/>
          </a:ln>
        </p:spPr>
      </p:pic>
      <p:sp>
        <p:nvSpPr>
          <p:cNvPr id="262"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263"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264"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353A9BCF-7BF0-4580-9C3B-06269A961317}"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1"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302"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303" name="Image 12"/>
          <p:cNvPicPr/>
          <p:nvPr/>
        </p:nvPicPr>
        <p:blipFill>
          <a:blip r:embed="rId14"/>
          <a:stretch/>
        </p:blipFill>
        <p:spPr>
          <a:xfrm>
            <a:off x="324000" y="6066000"/>
            <a:ext cx="688680" cy="690120"/>
          </a:xfrm>
          <a:prstGeom prst="rect">
            <a:avLst/>
          </a:prstGeom>
          <a:ln w="0">
            <a:noFill/>
          </a:ln>
        </p:spPr>
      </p:pic>
      <p:sp>
        <p:nvSpPr>
          <p:cNvPr id="304" name="Rectangle 3"/>
          <p:cNvSpPr/>
          <p:nvPr/>
        </p:nvSpPr>
        <p:spPr>
          <a:xfrm>
            <a:off x="5604840" y="0"/>
            <a:ext cx="3520080" cy="364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pPr>
            <a:r>
              <a:rPr lang="fr-FR" sz="1800" b="0" strike="noStrike" spc="-1">
                <a:solidFill>
                  <a:srgbClr val="FFFFFF"/>
                </a:solidFill>
                <a:latin typeface="Arial Black"/>
              </a:rPr>
              <a:t>LA VOIE TECHNOLOGIQUE</a:t>
            </a:r>
            <a:endParaRPr lang="fr-FR" sz="1800" b="0" strike="noStrike" spc="-1">
              <a:latin typeface="Arial"/>
            </a:endParaRPr>
          </a:p>
        </p:txBody>
      </p:sp>
      <p:pic>
        <p:nvPicPr>
          <p:cNvPr id="305" name="Image 7"/>
          <p:cNvPicPr/>
          <p:nvPr/>
        </p:nvPicPr>
        <p:blipFill>
          <a:blip r:embed="rId15"/>
          <a:stretch/>
        </p:blipFill>
        <p:spPr>
          <a:xfrm>
            <a:off x="0" y="-11160"/>
            <a:ext cx="9143640" cy="190080"/>
          </a:xfrm>
          <a:prstGeom prst="rect">
            <a:avLst/>
          </a:prstGeom>
          <a:ln w="0">
            <a:noFill/>
          </a:ln>
        </p:spPr>
      </p:pic>
      <p:sp>
        <p:nvSpPr>
          <p:cNvPr id="306"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307"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308"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BFA25404-E0E0-4452-83B0-8159B7835E44}"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5" name="Espace réservé du pied de page 4"/>
          <p:cNvSpPr/>
          <p:nvPr/>
        </p:nvSpPr>
        <p:spPr>
          <a:xfrm>
            <a:off x="6989760" y="6391440"/>
            <a:ext cx="116028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tabLst>
                <a:tab pos="0" algn="l"/>
              </a:tabLst>
            </a:pPr>
            <a:endParaRPr lang="fr-FR" sz="1800" b="0" strike="noStrike" spc="-1">
              <a:latin typeface="Arial"/>
            </a:endParaRPr>
          </a:p>
          <a:p>
            <a:pPr>
              <a:lnSpc>
                <a:spcPts val="1321"/>
              </a:lnSpc>
              <a:tabLst>
                <a:tab pos="0" algn="l"/>
              </a:tabLst>
            </a:pPr>
            <a:endParaRPr lang="fr-FR" sz="1800" b="0" strike="noStrike" spc="-1">
              <a:latin typeface="Arial"/>
            </a:endParaRPr>
          </a:p>
          <a:p>
            <a:pPr>
              <a:lnSpc>
                <a:spcPct val="100000"/>
              </a:lnSpc>
              <a:tabLst>
                <a:tab pos="0" algn="l"/>
              </a:tabLst>
            </a:pPr>
            <a:endParaRPr lang="fr-FR" sz="1800" b="0" strike="noStrike" spc="-1">
              <a:latin typeface="Arial"/>
            </a:endParaRPr>
          </a:p>
        </p:txBody>
      </p:sp>
      <p:sp>
        <p:nvSpPr>
          <p:cNvPr id="346" name="ZoneTexte 3"/>
          <p:cNvSpPr/>
          <p:nvPr/>
        </p:nvSpPr>
        <p:spPr>
          <a:xfrm>
            <a:off x="804960" y="0"/>
            <a:ext cx="7881480" cy="369360"/>
          </a:xfrm>
          <a:prstGeom prst="rect">
            <a:avLst/>
          </a:prstGeom>
          <a:noFill/>
          <a:ln w="0">
            <a:noFill/>
          </a:ln>
        </p:spPr>
        <p:style>
          <a:lnRef idx="0">
            <a:scrgbClr r="0" g="0" b="0"/>
          </a:lnRef>
          <a:fillRef idx="0">
            <a:scrgbClr r="0" g="0" b="0"/>
          </a:fillRef>
          <a:effectRef idx="0">
            <a:scrgbClr r="0" g="0" b="0"/>
          </a:effectRef>
          <a:fontRef idx="minor"/>
        </p:style>
      </p:sp>
      <p:pic>
        <p:nvPicPr>
          <p:cNvPr id="347" name="Image 12"/>
          <p:cNvPicPr/>
          <p:nvPr/>
        </p:nvPicPr>
        <p:blipFill>
          <a:blip r:embed="rId14"/>
          <a:stretch/>
        </p:blipFill>
        <p:spPr>
          <a:xfrm>
            <a:off x="324000" y="6066000"/>
            <a:ext cx="688680" cy="690120"/>
          </a:xfrm>
          <a:prstGeom prst="rect">
            <a:avLst/>
          </a:prstGeom>
          <a:ln w="0">
            <a:noFill/>
          </a:ln>
        </p:spPr>
      </p:pic>
      <p:pic>
        <p:nvPicPr>
          <p:cNvPr id="348" name="Image 7"/>
          <p:cNvPicPr/>
          <p:nvPr/>
        </p:nvPicPr>
        <p:blipFill>
          <a:blip r:embed="rId15"/>
          <a:stretch/>
        </p:blipFill>
        <p:spPr>
          <a:xfrm>
            <a:off x="0" y="-11160"/>
            <a:ext cx="9143640" cy="190080"/>
          </a:xfrm>
          <a:prstGeom prst="rect">
            <a:avLst/>
          </a:prstGeom>
          <a:ln w="0">
            <a:noFill/>
          </a:ln>
        </p:spPr>
      </p:pic>
      <p:sp>
        <p:nvSpPr>
          <p:cNvPr id="349" name="PlaceHolder 1"/>
          <p:cNvSpPr>
            <a:spLocks noGrp="1"/>
          </p:cNvSpPr>
          <p:nvPr>
            <p:ph type="title"/>
          </p:nvPr>
        </p:nvSpPr>
        <p:spPr>
          <a:xfrm>
            <a:off x="793800" y="353880"/>
            <a:ext cx="7881480" cy="1285560"/>
          </a:xfrm>
          <a:prstGeom prst="rect">
            <a:avLst/>
          </a:prstGeom>
          <a:noFill/>
          <a:ln w="0">
            <a:noFill/>
          </a:ln>
        </p:spPr>
        <p:txBody>
          <a:bodyPr anchor="ctr">
            <a:noAutofit/>
          </a:bodyPr>
          <a:lstStyle/>
          <a:p>
            <a:pPr>
              <a:lnSpc>
                <a:spcPct val="100000"/>
              </a:lnSpc>
            </a:pPr>
            <a:r>
              <a:rPr lang="fr-FR" sz="2500" b="1" strike="noStrike" cap="all" spc="-1">
                <a:solidFill>
                  <a:srgbClr val="000000"/>
                </a:solidFill>
                <a:latin typeface="Arial Black"/>
                <a:ea typeface="Arial Black"/>
              </a:rPr>
              <a:t>Cliquez et modifiez le titre</a:t>
            </a:r>
            <a:endParaRPr lang="fr-FR" sz="2500" b="0" strike="noStrike" spc="-1">
              <a:solidFill>
                <a:srgbClr val="000000"/>
              </a:solidFill>
              <a:latin typeface="Calibri"/>
            </a:endParaRPr>
          </a:p>
        </p:txBody>
      </p:sp>
      <p:sp>
        <p:nvSpPr>
          <p:cNvPr id="350" name="PlaceHolder 2"/>
          <p:cNvSpPr>
            <a:spLocks noGrp="1"/>
          </p:cNvSpPr>
          <p:nvPr>
            <p:ph type="body"/>
          </p:nvPr>
        </p:nvSpPr>
        <p:spPr>
          <a:xfrm>
            <a:off x="804960" y="1470960"/>
            <a:ext cx="7881480" cy="4598640"/>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0" strike="noStrike" spc="-1">
                <a:solidFill>
                  <a:srgbClr val="000000"/>
                </a:solidFill>
                <a:latin typeface="Arial"/>
                <a:ea typeface="Roboto"/>
              </a:rPr>
              <a:t>Modifiez les styles du texte du masque</a:t>
            </a:r>
            <a:endParaRPr lang="fr-FR" sz="1800" b="0" strike="noStrike" spc="-1">
              <a:solidFill>
                <a:srgbClr val="000000"/>
              </a:solidFill>
              <a:latin typeface="Arial"/>
            </a:endParaRPr>
          </a:p>
          <a:p>
            <a:pPr marL="627120" lvl="1" indent="-169920">
              <a:lnSpc>
                <a:spcPct val="100000"/>
              </a:lnSpc>
              <a:spcBef>
                <a:spcPts val="261"/>
              </a:spcBef>
              <a:buClr>
                <a:srgbClr val="EE7444"/>
              </a:buClr>
              <a:buFont typeface="Arial Italic"/>
              <a:buChar char="■"/>
            </a:pPr>
            <a:r>
              <a:rPr lang="fr-FR" sz="1300" b="0" strike="noStrike" spc="-1">
                <a:solidFill>
                  <a:srgbClr val="000000"/>
                </a:solidFill>
                <a:latin typeface="Arial"/>
                <a:ea typeface="Roboto"/>
              </a:rPr>
              <a:t>Deuxième niveau</a:t>
            </a:r>
            <a:endParaRPr lang="fr-FR" sz="1300" b="0" strike="noStrike" spc="-1">
              <a:solidFill>
                <a:srgbClr val="000000"/>
              </a:solidFill>
              <a:latin typeface="Arial"/>
            </a:endParaRPr>
          </a:p>
          <a:p>
            <a:pPr marL="627120">
              <a:lnSpc>
                <a:spcPct val="100000"/>
              </a:lnSpc>
              <a:spcBef>
                <a:spcPts val="261"/>
              </a:spcBef>
              <a:tabLst>
                <a:tab pos="0" algn="l"/>
              </a:tabLst>
            </a:pPr>
            <a:r>
              <a:rPr lang="fr-FR" sz="1300" b="0" strike="noStrike" spc="-1">
                <a:solidFill>
                  <a:srgbClr val="000000"/>
                </a:solidFill>
                <a:latin typeface="Arial"/>
                <a:ea typeface="Roboto"/>
              </a:rPr>
              <a:t>Troisième niveau</a:t>
            </a:r>
            <a:endParaRPr lang="fr-FR" sz="1300" b="0" strike="noStrike" spc="-1">
              <a:solidFill>
                <a:srgbClr val="000000"/>
              </a:solidFill>
              <a:latin typeface="Arial"/>
            </a:endParaRPr>
          </a:p>
          <a:p>
            <a:pPr marL="627120" lvl="3" indent="177840">
              <a:lnSpc>
                <a:spcPct val="100000"/>
              </a:lnSpc>
              <a:spcBef>
                <a:spcPts val="221"/>
              </a:spcBef>
              <a:buClr>
                <a:srgbClr val="EE7444"/>
              </a:buClr>
              <a:buFont typeface="Arial"/>
              <a:buChar char="–"/>
              <a:tabLst>
                <a:tab pos="0" algn="l"/>
              </a:tabLst>
            </a:pPr>
            <a:r>
              <a:rPr lang="fr-FR" sz="1100" b="0" strike="noStrike" spc="-1">
                <a:solidFill>
                  <a:srgbClr val="000000"/>
                </a:solidFill>
                <a:latin typeface="Arial"/>
                <a:ea typeface="Roboto"/>
              </a:rPr>
              <a:t>Quatrième niveau</a:t>
            </a:r>
            <a:endParaRPr lang="fr-FR" sz="1100" b="0" strike="noStrike" spc="-1">
              <a:solidFill>
                <a:srgbClr val="000000"/>
              </a:solidFill>
              <a:latin typeface="Arial"/>
            </a:endParaRPr>
          </a:p>
          <a:p>
            <a:pPr marL="806400">
              <a:lnSpc>
                <a:spcPct val="100000"/>
              </a:lnSpc>
              <a:spcBef>
                <a:spcPts val="221"/>
              </a:spcBef>
              <a:tabLst>
                <a:tab pos="0" algn="l"/>
              </a:tabLst>
            </a:pPr>
            <a:r>
              <a:rPr lang="fr-FR" sz="1100" b="0" strike="noStrike" spc="-1">
                <a:solidFill>
                  <a:srgbClr val="000000"/>
                </a:solidFill>
                <a:latin typeface="Arial"/>
                <a:ea typeface="Roboto"/>
              </a:rPr>
              <a:t>Cinquième niveau</a:t>
            </a:r>
            <a:endParaRPr lang="fr-FR" sz="1100" b="0" strike="noStrike" spc="-1">
              <a:solidFill>
                <a:srgbClr val="000000"/>
              </a:solidFill>
              <a:latin typeface="Arial"/>
            </a:endParaRPr>
          </a:p>
        </p:txBody>
      </p:sp>
      <p:sp>
        <p:nvSpPr>
          <p:cNvPr id="351"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4133857B-8EC8-4576-B6B0-9B2AC5273F76}" type="slidenum">
              <a:rPr lang="fr-FR" sz="900" b="1" strike="noStrike" spc="-1">
                <a:solidFill>
                  <a:srgbClr val="404040"/>
                </a:solidFill>
                <a:latin typeface="Arial"/>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97.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9.xml"/></Relationships>
</file>

<file path=ppt/slides/_rels/slide18.xml.rels><?xml version="1.0" encoding="UTF-8" standalone="yes"?>
<Relationships xmlns="http://schemas.openxmlformats.org/package/2006/relationships"><Relationship Id="rId3" Type="http://schemas.openxmlformats.org/officeDocument/2006/relationships/hyperlink" Target="https://simone-weil-le-puy.ent.auvergnerhonealpes.fr/" TargetMode="External"/><Relationship Id="rId2" Type="http://schemas.openxmlformats.org/officeDocument/2006/relationships/notesSlide" Target="../notesSlides/notesSlide6.xml"/><Relationship Id="rId1" Type="http://schemas.openxmlformats.org/officeDocument/2006/relationships/slideLayout" Target="../slideLayouts/slideLayout10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hyperlink" Target="http://www.horizons/" TargetMode="External"/><Relationship Id="rId2" Type="http://schemas.openxmlformats.org/officeDocument/2006/relationships/notesSlide" Target="../notesSlides/notesSlide11.xml"/><Relationship Id="rId1" Type="http://schemas.openxmlformats.org/officeDocument/2006/relationships/slideLayout" Target="../slideLayouts/slideLayout7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ZoneTexte 2"/>
          <p:cNvSpPr/>
          <p:nvPr/>
        </p:nvSpPr>
        <p:spPr>
          <a:xfrm>
            <a:off x="5969160" y="6550200"/>
            <a:ext cx="3174480" cy="303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a:lnSpc>
                <a:spcPct val="100000"/>
              </a:lnSpc>
            </a:pPr>
            <a:r>
              <a:rPr lang="fr-FR" sz="1400" b="0" strike="noStrike" spc="-1">
                <a:solidFill>
                  <a:srgbClr val="FFFFFF"/>
                </a:solidFill>
                <a:latin typeface="Arial"/>
              </a:rPr>
              <a:t>Rentrée 2020</a:t>
            </a:r>
            <a:endParaRPr lang="fr-FR" sz="1400" b="0" strike="noStrike" spc="-1">
              <a:latin typeface="Arial"/>
            </a:endParaRPr>
          </a:p>
        </p:txBody>
      </p:sp>
      <p:sp>
        <p:nvSpPr>
          <p:cNvPr id="568" name="Sous-titre 1"/>
          <p:cNvSpPr/>
          <p:nvPr/>
        </p:nvSpPr>
        <p:spPr>
          <a:xfrm>
            <a:off x="4382280" y="2377800"/>
            <a:ext cx="4492080" cy="1152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spcBef>
                <a:spcPts val="479"/>
              </a:spcBef>
            </a:pPr>
            <a:r>
              <a:rPr lang="fr-FR" sz="2400" b="1" strike="noStrike" cap="all" spc="-1">
                <a:solidFill>
                  <a:srgbClr val="000000"/>
                </a:solidFill>
                <a:latin typeface="Arial Black"/>
                <a:ea typeface="Arial Black"/>
              </a:rPr>
              <a:t>lycée d’enseignement </a:t>
            </a:r>
            <a:r>
              <a:rPr lang="fr-FR" sz="2400" b="1" strike="noStrike" cap="all" spc="-1">
                <a:solidFill>
                  <a:srgbClr val="EF7D05"/>
                </a:solidFill>
                <a:latin typeface="Arial Black"/>
                <a:ea typeface="Arial Black"/>
              </a:rPr>
              <a:t>Général</a:t>
            </a:r>
            <a:br/>
            <a:r>
              <a:rPr lang="fr-FR" sz="2400" b="1" strike="noStrike" cap="all" spc="-1">
                <a:solidFill>
                  <a:srgbClr val="558ED5"/>
                </a:solidFill>
                <a:latin typeface="Arial Black"/>
                <a:ea typeface="Arial Black"/>
              </a:rPr>
              <a:t>et technologique</a:t>
            </a:r>
            <a:endParaRPr lang="fr-FR" sz="2400" b="0" strike="noStrike" spc="-1">
              <a:latin typeface="Arial"/>
            </a:endParaRPr>
          </a:p>
          <a:p>
            <a:pPr>
              <a:lnSpc>
                <a:spcPct val="100000"/>
              </a:lnSpc>
              <a:spcBef>
                <a:spcPts val="400"/>
              </a:spcBef>
            </a:pPr>
            <a:r>
              <a:rPr lang="fr-FR" sz="2000" b="0" strike="noStrike" cap="all" spc="-1">
                <a:solidFill>
                  <a:srgbClr val="000000"/>
                </a:solidFill>
                <a:latin typeface="Arial"/>
                <a:ea typeface="Arial"/>
              </a:rPr>
              <a:t>Présentation</a:t>
            </a:r>
            <a:br/>
            <a:r>
              <a:rPr lang="fr-FR" sz="2000" b="1" strike="noStrike" cap="all" spc="-1">
                <a:solidFill>
                  <a:srgbClr val="000000"/>
                </a:solidFill>
                <a:latin typeface="Arial"/>
                <a:ea typeface="Arial"/>
              </a:rPr>
              <a:t>aux</a:t>
            </a:r>
            <a:r>
              <a:rPr lang="fr-FR" sz="2000" b="0" strike="noStrike" cap="all" spc="-1">
                <a:solidFill>
                  <a:srgbClr val="000000"/>
                </a:solidFill>
                <a:latin typeface="Arial"/>
                <a:ea typeface="Arial"/>
              </a:rPr>
              <a:t> </a:t>
            </a:r>
            <a:r>
              <a:rPr lang="fr-FR" sz="2000" b="1" strike="noStrike" cap="all" spc="-1">
                <a:solidFill>
                  <a:srgbClr val="000000"/>
                </a:solidFill>
                <a:latin typeface="Arial"/>
                <a:ea typeface="Arial"/>
              </a:rPr>
              <a:t>élèves de SECONDE et à leur famille</a:t>
            </a:r>
            <a:endParaRPr lang="fr-FR" sz="20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laceHolder 1"/>
          <p:cNvSpPr>
            <a:spLocks noGrp="1"/>
          </p:cNvSpPr>
          <p:nvPr>
            <p:ph type="sldNum"/>
          </p:nvPr>
        </p:nvSpPr>
        <p:spPr>
          <a:xfrm>
            <a:off x="8250120" y="6391440"/>
            <a:ext cx="350640" cy="364680"/>
          </a:xfrm>
          <a:prstGeom prst="rect">
            <a:avLst/>
          </a:prstGeom>
          <a:noFill/>
          <a:ln w="0">
            <a:noFill/>
          </a:ln>
        </p:spPr>
        <p:txBody>
          <a:bodyPr numCol="1" spcCol="0" anchor="ctr">
            <a:noAutofit/>
          </a:bodyPr>
          <a:lstStyle/>
          <a:p>
            <a:pPr algn="r">
              <a:lnSpc>
                <a:spcPct val="100000"/>
              </a:lnSpc>
            </a:pPr>
            <a:fld id="{F19D0A82-87DA-4449-AC0B-31E7484577B6}" type="slidenum">
              <a:rPr lang="fr-FR" sz="1000" b="1" strike="noStrike" spc="-1">
                <a:solidFill>
                  <a:srgbClr val="000000"/>
                </a:solidFill>
                <a:latin typeface="Calibri"/>
                <a:ea typeface="Roboto"/>
              </a:rPr>
              <a:t>10</a:t>
            </a:fld>
            <a:endParaRPr lang="fr-FR" sz="1000" b="0" strike="noStrike" spc="-1">
              <a:latin typeface="Times New Roman"/>
            </a:endParaRPr>
          </a:p>
        </p:txBody>
      </p:sp>
      <p:sp>
        <p:nvSpPr>
          <p:cNvPr id="630" name="Titre 4"/>
          <p:cNvSpPr/>
          <p:nvPr/>
        </p:nvSpPr>
        <p:spPr>
          <a:xfrm>
            <a:off x="4751280" y="2486160"/>
            <a:ext cx="4063680" cy="2041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400" b="1" strike="noStrike" spc="-1">
                <a:solidFill>
                  <a:srgbClr val="000000"/>
                </a:solidFill>
                <a:latin typeface="Arial Black"/>
                <a:ea typeface="Roboto"/>
              </a:rPr>
              <a:t>VOIE TECHNOLOGIQUE</a:t>
            </a:r>
            <a:br/>
            <a:br/>
            <a:r>
              <a:rPr lang="fr-FR" sz="2400" b="1" strike="noStrike" spc="-1">
                <a:solidFill>
                  <a:srgbClr val="000000"/>
                </a:solidFill>
                <a:latin typeface="Arial "/>
                <a:ea typeface="Roboto"/>
              </a:rPr>
              <a:t>La première</a:t>
            </a:r>
            <a:br/>
            <a:r>
              <a:rPr lang="fr-FR" sz="2400" b="1" strike="noStrike" spc="-1">
                <a:solidFill>
                  <a:srgbClr val="000000"/>
                </a:solidFill>
                <a:latin typeface="Arial "/>
                <a:ea typeface="Roboto"/>
              </a:rPr>
              <a:t>et la terminale</a:t>
            </a:r>
            <a:endParaRPr lang="fr-FR" sz="2400" b="0" strike="noStrike" spc="-1">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PlaceHolder 1"/>
          <p:cNvSpPr>
            <a:spLocks noGrp="1"/>
          </p:cNvSpPr>
          <p:nvPr>
            <p:ph type="title"/>
          </p:nvPr>
        </p:nvSpPr>
        <p:spPr>
          <a:xfrm>
            <a:off x="809640" y="468360"/>
            <a:ext cx="7881480" cy="58716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La voie technologique</a:t>
            </a:r>
            <a:endParaRPr lang="fr-FR" sz="2500" b="0" strike="noStrike" spc="-1">
              <a:solidFill>
                <a:srgbClr val="000000"/>
              </a:solidFill>
              <a:latin typeface="Calibri"/>
            </a:endParaRPr>
          </a:p>
        </p:txBody>
      </p:sp>
      <p:sp>
        <p:nvSpPr>
          <p:cNvPr id="632" name="PlaceHolder 2"/>
          <p:cNvSpPr>
            <a:spLocks noGrp="1"/>
          </p:cNvSpPr>
          <p:nvPr>
            <p:ph/>
          </p:nvPr>
        </p:nvSpPr>
        <p:spPr>
          <a:xfrm>
            <a:off x="804960" y="1055520"/>
            <a:ext cx="7881480" cy="5700240"/>
          </a:xfrm>
          <a:prstGeom prst="rect">
            <a:avLst/>
          </a:prstGeom>
          <a:noFill/>
          <a:ln w="0">
            <a:noFill/>
          </a:ln>
        </p:spPr>
        <p:txBody>
          <a:bodyPr numCol="1" spcCol="0" anchor="t">
            <a:noAutofit/>
          </a:bodyPr>
          <a:lstStyle/>
          <a:p>
            <a:pPr marL="177840" indent="-177840" algn="just">
              <a:lnSpc>
                <a:spcPct val="100000"/>
              </a:lnSpc>
              <a:spcBef>
                <a:spcPts val="360"/>
              </a:spcBef>
              <a:buClr>
                <a:srgbClr val="EE7444"/>
              </a:buClr>
              <a:buFont typeface="Arial"/>
              <a:buChar char="■"/>
            </a:pPr>
            <a:r>
              <a:rPr lang="fr-FR" sz="1800" b="0" strike="noStrike" spc="-1" dirty="0">
                <a:solidFill>
                  <a:srgbClr val="000000"/>
                </a:solidFill>
                <a:latin typeface="Arial"/>
                <a:ea typeface="Roboto"/>
              </a:rPr>
              <a:t>Dès la fin de la seconde, les élèves optant pour la voie technologique se dirigent  vers </a:t>
            </a:r>
            <a:r>
              <a:rPr lang="fr-FR" sz="1800" b="1" strike="noStrike" spc="-1" dirty="0">
                <a:solidFill>
                  <a:srgbClr val="00B050"/>
                </a:solidFill>
                <a:latin typeface="Arial"/>
                <a:ea typeface="Roboto"/>
              </a:rPr>
              <a:t>une série</a:t>
            </a:r>
            <a:r>
              <a:rPr lang="fr-FR" sz="1800" b="1" strike="noStrike" spc="-1" dirty="0">
                <a:solidFill>
                  <a:srgbClr val="000000"/>
                </a:solidFill>
                <a:latin typeface="Arial"/>
                <a:ea typeface="Roboto"/>
              </a:rPr>
              <a:t>, qui déterminera </a:t>
            </a:r>
            <a:r>
              <a:rPr lang="fr-FR" sz="1800" b="1" strike="noStrike" spc="-1" dirty="0">
                <a:solidFill>
                  <a:srgbClr val="FF0000"/>
                </a:solidFill>
                <a:latin typeface="Arial"/>
                <a:ea typeface="Roboto"/>
              </a:rPr>
              <a:t>leurs enseignements de spécialité :</a:t>
            </a:r>
            <a:endParaRPr lang="fr-FR" sz="1800" b="0" strike="noStrike" spc="-1" dirty="0">
              <a:solidFill>
                <a:srgbClr val="FF0000"/>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rgbClr val="6600CC"/>
                </a:solidFill>
                <a:latin typeface="Arial"/>
                <a:ea typeface="Roboto"/>
              </a:rPr>
              <a:t>ST2S : Sciences et technologies de la santé et du social</a:t>
            </a:r>
            <a:endParaRPr lang="fr-FR" sz="1500" b="0" strike="noStrike" spc="-1" dirty="0">
              <a:solidFill>
                <a:srgbClr val="000000"/>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rgbClr val="6600CC"/>
                </a:solidFill>
                <a:latin typeface="Arial"/>
                <a:ea typeface="Roboto"/>
              </a:rPr>
              <a:t>STL : Sciences et technologies de laboratoire</a:t>
            </a:r>
            <a:endParaRPr lang="fr-FR" sz="1500" b="0" strike="noStrike" spc="-1" dirty="0">
              <a:solidFill>
                <a:srgbClr val="000000"/>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chemeClr val="tx1">
                    <a:lumMod val="75000"/>
                    <a:lumOff val="25000"/>
                  </a:schemeClr>
                </a:solidFill>
                <a:latin typeface="Arial"/>
                <a:ea typeface="Roboto"/>
              </a:rPr>
              <a:t>STD2A : Sciences et technologies du design et des arts appliqués</a:t>
            </a:r>
            <a:endParaRPr lang="fr-FR" sz="1500" b="0" strike="noStrike" spc="-1" dirty="0">
              <a:solidFill>
                <a:schemeClr val="tx1">
                  <a:lumMod val="75000"/>
                  <a:lumOff val="25000"/>
                </a:schemeClr>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chemeClr val="tx1">
                    <a:lumMod val="75000"/>
                    <a:lumOff val="25000"/>
                  </a:schemeClr>
                </a:solidFill>
                <a:latin typeface="Arial"/>
                <a:ea typeface="Roboto"/>
              </a:rPr>
              <a:t>STI2D : Sciences et technologies de l’industrie et du développement durable</a:t>
            </a:r>
            <a:endParaRPr lang="fr-FR" sz="1500" b="0" strike="noStrike" spc="-1" dirty="0">
              <a:solidFill>
                <a:schemeClr val="tx1">
                  <a:lumMod val="75000"/>
                  <a:lumOff val="25000"/>
                </a:schemeClr>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rgbClr val="6600CC"/>
                </a:solidFill>
                <a:latin typeface="Arial"/>
                <a:ea typeface="Roboto"/>
              </a:rPr>
              <a:t>STMG : Sciences et technologies du management et de la gestion</a:t>
            </a:r>
            <a:endParaRPr lang="fr-FR" sz="1500" b="0" strike="noStrike" spc="-1" dirty="0">
              <a:solidFill>
                <a:srgbClr val="000000"/>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chemeClr val="tx1">
                    <a:lumMod val="75000"/>
                    <a:lumOff val="25000"/>
                  </a:schemeClr>
                </a:solidFill>
                <a:latin typeface="Arial"/>
                <a:ea typeface="Roboto"/>
              </a:rPr>
              <a:t>STHR : Sciences et technologies de l’hôtellerie et de la restauration</a:t>
            </a:r>
            <a:endParaRPr lang="fr-FR" sz="1500" b="0" strike="noStrike" spc="-1" dirty="0">
              <a:solidFill>
                <a:schemeClr val="tx1">
                  <a:lumMod val="75000"/>
                  <a:lumOff val="25000"/>
                </a:schemeClr>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chemeClr val="tx1">
                    <a:lumMod val="75000"/>
                    <a:lumOff val="25000"/>
                  </a:schemeClr>
                </a:solidFill>
                <a:latin typeface="Arial"/>
                <a:ea typeface="Roboto"/>
              </a:rPr>
              <a:t>S2TMD : Sciences et techniques du théâtre, de la musique et de la danse</a:t>
            </a:r>
            <a:endParaRPr lang="fr-FR" sz="1500" b="0" strike="noStrike" spc="-1" dirty="0">
              <a:solidFill>
                <a:schemeClr val="tx1">
                  <a:lumMod val="75000"/>
                  <a:lumOff val="25000"/>
                </a:schemeClr>
              </a:solidFill>
              <a:latin typeface="Arial"/>
            </a:endParaRPr>
          </a:p>
          <a:p>
            <a:pPr marL="1116000" lvl="1" indent="-285840" algn="just">
              <a:lnSpc>
                <a:spcPct val="100000"/>
              </a:lnSpc>
              <a:spcBef>
                <a:spcPts val="300"/>
              </a:spcBef>
              <a:buClr>
                <a:srgbClr val="000000"/>
              </a:buClr>
              <a:buFont typeface="Arial"/>
              <a:buChar char="•"/>
            </a:pPr>
            <a:r>
              <a:rPr lang="fr-FR" sz="1500" b="0" strike="noStrike" spc="-1" dirty="0">
                <a:solidFill>
                  <a:schemeClr val="tx1">
                    <a:lumMod val="75000"/>
                    <a:lumOff val="25000"/>
                  </a:schemeClr>
                </a:solidFill>
                <a:latin typeface="Arial"/>
                <a:ea typeface="Roboto"/>
              </a:rPr>
              <a:t>STAV : Sciences et technologies de l’agronomie et du vivant (dans les lycées agricoles uniquement)</a:t>
            </a:r>
            <a:endParaRPr lang="fr-FR" sz="1500" b="0" strike="noStrike" spc="-1" dirty="0">
              <a:solidFill>
                <a:schemeClr val="tx1">
                  <a:lumMod val="75000"/>
                  <a:lumOff val="25000"/>
                </a:schemeClr>
              </a:solidFill>
              <a:latin typeface="Arial"/>
            </a:endParaRPr>
          </a:p>
          <a:p>
            <a:endParaRPr lang="fr-FR" sz="1500" b="0" strike="noStrike" spc="-1" dirty="0">
              <a:solidFill>
                <a:srgbClr val="000000"/>
              </a:solidFill>
              <a:latin typeface="Arial"/>
            </a:endParaRPr>
          </a:p>
        </p:txBody>
      </p:sp>
      <p:sp>
        <p:nvSpPr>
          <p:cNvPr id="633"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513135F6-486E-42E8-AEB7-44B9545F744E}" type="slidenum">
              <a:rPr lang="fr-FR" sz="900" b="1" strike="noStrike" spc="-1">
                <a:solidFill>
                  <a:srgbClr val="404040"/>
                </a:solidFill>
                <a:latin typeface="Arial"/>
                <a:ea typeface="Roboto"/>
              </a:rPr>
              <a:t>11</a:t>
            </a:fld>
            <a:endParaRPr lang="fr-FR" sz="900" b="0" strike="noStrike" spc="-1">
              <a:latin typeface="Times New Roman"/>
            </a:endParaRPr>
          </a:p>
        </p:txBody>
      </p:sp>
      <p:sp>
        <p:nvSpPr>
          <p:cNvPr id="634" name="Espace réservé du contenu 2"/>
          <p:cNvSpPr/>
          <p:nvPr/>
        </p:nvSpPr>
        <p:spPr>
          <a:xfrm>
            <a:off x="793800" y="4524480"/>
            <a:ext cx="8191080" cy="2231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840" algn="just">
              <a:lnSpc>
                <a:spcPct val="100000"/>
              </a:lnSpc>
              <a:spcBef>
                <a:spcPts val="281"/>
              </a:spcBef>
              <a:buClr>
                <a:srgbClr val="EE7444"/>
              </a:buClr>
              <a:buFont typeface="Arial"/>
              <a:buChar char="■"/>
            </a:pPr>
            <a:r>
              <a:rPr lang="fr-FR" sz="1800" b="1" strike="noStrike" spc="-1" dirty="0">
                <a:solidFill>
                  <a:srgbClr val="000000"/>
                </a:solidFill>
                <a:latin typeface="Arial"/>
                <a:ea typeface="Roboto"/>
              </a:rPr>
              <a:t>Des enseignements optionnels </a:t>
            </a:r>
            <a:r>
              <a:rPr lang="fr-FR" sz="1400" b="1" strike="noStrike" spc="-1" dirty="0">
                <a:solidFill>
                  <a:srgbClr val="000000"/>
                </a:solidFill>
                <a:latin typeface="Arial"/>
                <a:ea typeface="Roboto"/>
              </a:rPr>
              <a:t>:</a:t>
            </a:r>
            <a:endParaRPr lang="fr-FR" sz="1400" b="0" strike="noStrike" spc="-1" dirty="0">
              <a:latin typeface="Arial"/>
            </a:endParaRPr>
          </a:p>
          <a:p>
            <a:pPr marL="457200" algn="just">
              <a:lnSpc>
                <a:spcPct val="100000"/>
              </a:lnSpc>
              <a:spcBef>
                <a:spcPts val="601"/>
              </a:spcBef>
            </a:pPr>
            <a:r>
              <a:rPr lang="fr-FR" sz="1500" b="0" strike="noStrike" spc="-1" dirty="0">
                <a:solidFill>
                  <a:srgbClr val="000000"/>
                </a:solidFill>
                <a:latin typeface="Arial"/>
                <a:ea typeface="Roboto"/>
              </a:rPr>
              <a:t>En première et en terminale, les élèves de la voie technologique peuvent choisir deux enseignements optionnels (au plus) parmi : </a:t>
            </a:r>
            <a:endParaRPr lang="fr-FR" sz="1500" b="0" strike="noStrike" spc="-1" dirty="0">
              <a:latin typeface="Arial"/>
            </a:endParaRPr>
          </a:p>
          <a:p>
            <a:pPr marL="1000080" lvl="3" indent="270000" algn="just">
              <a:lnSpc>
                <a:spcPct val="100000"/>
              </a:lnSpc>
              <a:spcBef>
                <a:spcPts val="601"/>
              </a:spcBef>
              <a:buClr>
                <a:srgbClr val="000000"/>
              </a:buClr>
              <a:buFont typeface="Arial"/>
              <a:buChar char="•"/>
            </a:pPr>
            <a:r>
              <a:rPr lang="fr-FR" sz="1500" b="0" strike="noStrike" spc="-1" dirty="0">
                <a:solidFill>
                  <a:schemeClr val="tx1">
                    <a:lumMod val="75000"/>
                    <a:lumOff val="25000"/>
                  </a:schemeClr>
                </a:solidFill>
                <a:latin typeface="Arial"/>
                <a:ea typeface="Roboto"/>
              </a:rPr>
              <a:t>Langue vivante C (en série STHR uniquement) </a:t>
            </a:r>
            <a:endParaRPr lang="fr-FR" sz="1500" b="0" strike="noStrike" spc="-1" dirty="0">
              <a:solidFill>
                <a:schemeClr val="tx1">
                  <a:lumMod val="75000"/>
                  <a:lumOff val="25000"/>
                </a:schemeClr>
              </a:solidFill>
              <a:latin typeface="Arial"/>
            </a:endParaRPr>
          </a:p>
          <a:p>
            <a:pPr marL="1000080" lvl="3" indent="270000" algn="just">
              <a:lnSpc>
                <a:spcPct val="100000"/>
              </a:lnSpc>
              <a:spcBef>
                <a:spcPts val="601"/>
              </a:spcBef>
              <a:buClr>
                <a:srgbClr val="000000"/>
              </a:buClr>
              <a:buFont typeface="Arial"/>
              <a:buChar char="•"/>
            </a:pPr>
            <a:r>
              <a:rPr lang="fr-FR" sz="1500" b="0" strike="noStrike" spc="-1" dirty="0">
                <a:solidFill>
                  <a:schemeClr val="tx1">
                    <a:lumMod val="75000"/>
                    <a:lumOff val="25000"/>
                  </a:schemeClr>
                </a:solidFill>
                <a:latin typeface="Arial"/>
                <a:ea typeface="Roboto"/>
              </a:rPr>
              <a:t>Langue des signes française (LSF) </a:t>
            </a:r>
            <a:endParaRPr lang="fr-FR" sz="1500" b="0" strike="noStrike" spc="-1" dirty="0">
              <a:solidFill>
                <a:schemeClr val="tx1">
                  <a:lumMod val="75000"/>
                  <a:lumOff val="25000"/>
                </a:schemeClr>
              </a:solidFill>
              <a:latin typeface="Arial"/>
            </a:endParaRPr>
          </a:p>
          <a:p>
            <a:pPr marL="1000080" lvl="3" indent="270000" algn="just">
              <a:lnSpc>
                <a:spcPct val="100000"/>
              </a:lnSpc>
              <a:spcBef>
                <a:spcPts val="601"/>
              </a:spcBef>
              <a:buClr>
                <a:srgbClr val="000000"/>
              </a:buClr>
              <a:buFont typeface="Arial"/>
              <a:buChar char="•"/>
            </a:pPr>
            <a:r>
              <a:rPr lang="fr-FR" sz="1500" b="0" strike="noStrike" spc="-1" dirty="0">
                <a:solidFill>
                  <a:srgbClr val="6600CC"/>
                </a:solidFill>
                <a:latin typeface="Arial"/>
                <a:ea typeface="Roboto"/>
              </a:rPr>
              <a:t>Arts</a:t>
            </a:r>
            <a:endParaRPr lang="fr-FR" sz="1500" b="0" strike="noStrike" spc="-1" dirty="0">
              <a:latin typeface="Arial"/>
            </a:endParaRPr>
          </a:p>
          <a:p>
            <a:pPr marL="1000080" lvl="3" indent="270000" algn="just">
              <a:lnSpc>
                <a:spcPct val="100000"/>
              </a:lnSpc>
              <a:spcBef>
                <a:spcPts val="601"/>
              </a:spcBef>
              <a:buClr>
                <a:srgbClr val="000000"/>
              </a:buClr>
              <a:buFont typeface="Arial"/>
              <a:buChar char="•"/>
            </a:pPr>
            <a:r>
              <a:rPr lang="fr-FR" sz="1500" b="0" strike="noStrike" spc="-1" dirty="0">
                <a:solidFill>
                  <a:srgbClr val="6600CC"/>
                </a:solidFill>
                <a:latin typeface="Arial"/>
                <a:ea typeface="Roboto"/>
              </a:rPr>
              <a:t>Education physique et sportive</a:t>
            </a:r>
            <a:endParaRPr lang="fr-FR" sz="1500" b="0" strike="noStrike" spc="-1" dirty="0">
              <a:latin typeface="Arial"/>
            </a:endParaRPr>
          </a:p>
        </p:txBody>
      </p:sp>
      <p:sp>
        <p:nvSpPr>
          <p:cNvPr id="635" name="Rectangle 5"/>
          <p:cNvSpPr/>
          <p:nvPr/>
        </p:nvSpPr>
        <p:spPr>
          <a:xfrm>
            <a:off x="337680" y="6008760"/>
            <a:ext cx="745200" cy="849240"/>
          </a:xfrm>
          <a:prstGeom prst="rect">
            <a:avLst/>
          </a:prstGeom>
          <a:solidFill>
            <a:schemeClr val="bg1"/>
          </a:solidFill>
          <a:ln>
            <a:noFill/>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PlaceHolder 1"/>
          <p:cNvSpPr>
            <a:spLocks noGrp="1"/>
          </p:cNvSpPr>
          <p:nvPr>
            <p:ph type="title"/>
          </p:nvPr>
        </p:nvSpPr>
        <p:spPr>
          <a:xfrm>
            <a:off x="809640" y="468360"/>
            <a:ext cx="7881480" cy="50760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Les enseignements</a:t>
            </a:r>
            <a:endParaRPr lang="fr-FR" sz="2500" b="0" strike="noStrike" spc="-1">
              <a:solidFill>
                <a:srgbClr val="000000"/>
              </a:solidFill>
              <a:latin typeface="Calibri"/>
            </a:endParaRPr>
          </a:p>
        </p:txBody>
      </p:sp>
      <p:sp>
        <p:nvSpPr>
          <p:cNvPr id="637" name="PlaceHolder 2"/>
          <p:cNvSpPr>
            <a:spLocks noGrp="1"/>
          </p:cNvSpPr>
          <p:nvPr>
            <p:ph/>
          </p:nvPr>
        </p:nvSpPr>
        <p:spPr>
          <a:xfrm>
            <a:off x="804960" y="975960"/>
            <a:ext cx="7881480" cy="3101365"/>
          </a:xfrm>
          <a:prstGeom prst="rect">
            <a:avLst/>
          </a:prstGeom>
          <a:noFill/>
          <a:ln w="0">
            <a:noFill/>
          </a:ln>
        </p:spPr>
        <p:txBody>
          <a:bodyPr numCol="1" spcCol="0" anchor="t">
            <a:noAutofit/>
          </a:bodyPr>
          <a:lstStyle/>
          <a:p>
            <a:pPr marL="177840" indent="-177840">
              <a:lnSpc>
                <a:spcPct val="100000"/>
              </a:lnSpc>
              <a:spcBef>
                <a:spcPts val="360"/>
              </a:spcBef>
              <a:buClr>
                <a:srgbClr val="EE7444"/>
              </a:buClr>
              <a:buFont typeface="Arial"/>
              <a:buChar char="■"/>
            </a:pPr>
            <a:r>
              <a:rPr lang="fr-FR" sz="1800" b="1" strike="noStrike" spc="-1" dirty="0">
                <a:solidFill>
                  <a:srgbClr val="000000"/>
                </a:solidFill>
                <a:latin typeface="Arial"/>
                <a:ea typeface="Roboto"/>
              </a:rPr>
              <a:t>Enseignements communs :</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Français (en première) : 3h</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Philosophie (en terminale) : 2h</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Histoire Géographie : 1h30</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Langues vivantes (A et B) + enseignement technologique en langue vivante (ETLV) : 4h de langues vivantes (dont 1h d’ETLV)</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Education physique et sportive : 2h</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Mathématiques : 3h</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Enseignement moral et civique : 18h sur l’année</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Accompagnement au choix de l’orientation : 54h à titre indicatif sur l’année</a:t>
            </a:r>
          </a:p>
          <a:p>
            <a:pPr marL="627120" lvl="1" indent="-169920">
              <a:lnSpc>
                <a:spcPct val="100000"/>
              </a:lnSpc>
              <a:spcBef>
                <a:spcPts val="360"/>
              </a:spcBef>
              <a:buClr>
                <a:srgbClr val="EE7444"/>
              </a:buClr>
              <a:buFont typeface="Arial Italic"/>
              <a:buChar char="■"/>
            </a:pPr>
            <a:endParaRPr lang="fr-FR" sz="1000" b="0" strike="noStrike" spc="-1" dirty="0">
              <a:solidFill>
                <a:srgbClr val="000000"/>
              </a:solidFill>
              <a:latin typeface="Arial"/>
              <a:ea typeface="Roboto"/>
            </a:endParaRPr>
          </a:p>
          <a:p>
            <a:pPr marL="177840" indent="-177840">
              <a:lnSpc>
                <a:spcPct val="100000"/>
              </a:lnSpc>
              <a:spcBef>
                <a:spcPts val="360"/>
              </a:spcBef>
              <a:buClr>
                <a:srgbClr val="EE7444"/>
              </a:buClr>
              <a:buFont typeface="Arial"/>
              <a:buChar char="■"/>
            </a:pPr>
            <a:r>
              <a:rPr lang="fr-FR" sz="1800" b="1" strike="noStrike" spc="-1" dirty="0">
                <a:solidFill>
                  <a:srgbClr val="000000"/>
                </a:solidFill>
                <a:latin typeface="Arial"/>
                <a:ea typeface="Roboto"/>
              </a:rPr>
              <a:t>Enseignements de spécialité :</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3 enseignements de spécialité en première</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2 enseignements de spécialité en terminale</a:t>
            </a:r>
            <a:endParaRPr lang="fr-FR" sz="1800" b="0" strike="noStrike" spc="-1" dirty="0">
              <a:solidFill>
                <a:srgbClr val="000000"/>
              </a:solidFill>
              <a:latin typeface="Arial"/>
            </a:endParaRPr>
          </a:p>
          <a:p>
            <a:pPr marL="627120" lvl="1" indent="-169920">
              <a:lnSpc>
                <a:spcPct val="100000"/>
              </a:lnSpc>
              <a:spcBef>
                <a:spcPts val="360"/>
              </a:spcBef>
              <a:buClr>
                <a:srgbClr val="EE7444"/>
              </a:buClr>
              <a:buFont typeface="Arial Italic"/>
              <a:buChar char="■"/>
            </a:pPr>
            <a:r>
              <a:rPr lang="fr-FR" sz="1800" b="0" strike="noStrike" spc="-1" dirty="0">
                <a:solidFill>
                  <a:srgbClr val="000000"/>
                </a:solidFill>
                <a:latin typeface="Arial"/>
                <a:ea typeface="Roboto"/>
              </a:rPr>
              <a:t>Les enseignements de spécialité sont déterminés par la série</a:t>
            </a:r>
            <a:r>
              <a:rPr lang="fr-FR" sz="1800" b="1" dirty="0">
                <a:solidFill>
                  <a:srgbClr val="BF0041"/>
                </a:solidFill>
                <a:effectLst>
                  <a:outerShdw dist="17961" dir="2700000">
                    <a:scrgbClr r="0" g="0" b="0"/>
                  </a:outerShdw>
                </a:effectLst>
                <a:highlight>
                  <a:scrgbClr r="0" g="0" b="0">
                    <a:alpha val="0"/>
                  </a:scrgbClr>
                </a:highlight>
                <a:latin typeface="Arial" pitchFamily="34"/>
                <a:cs typeface="Arial" pitchFamily="34"/>
              </a:rPr>
              <a:t> *</a:t>
            </a:r>
            <a:endParaRPr lang="fr-FR" sz="1800" b="0" strike="noStrike" spc="-1" dirty="0">
              <a:solidFill>
                <a:srgbClr val="000000"/>
              </a:solidFill>
              <a:latin typeface="Arial"/>
              <a:ea typeface="Roboto"/>
            </a:endParaRPr>
          </a:p>
          <a:p>
            <a:pPr marL="457200" lvl="1" indent="0">
              <a:lnSpc>
                <a:spcPct val="100000"/>
              </a:lnSpc>
              <a:spcBef>
                <a:spcPts val="360"/>
              </a:spcBef>
              <a:buClr>
                <a:srgbClr val="EE7444"/>
              </a:buClr>
              <a:buNone/>
            </a:pPr>
            <a:r>
              <a:rPr lang="fr-FR" sz="1800" b="1" dirty="0">
                <a:solidFill>
                  <a:srgbClr val="BF0041"/>
                </a:solidFill>
                <a:effectLst>
                  <a:outerShdw dist="17961" dir="2700000">
                    <a:scrgbClr r="0" g="0" b="0"/>
                  </a:outerShdw>
                </a:effectLst>
                <a:highlight>
                  <a:scrgbClr r="0" g="0" b="0">
                    <a:alpha val="0"/>
                  </a:scrgbClr>
                </a:highlight>
                <a:latin typeface="Arial" pitchFamily="34"/>
                <a:cs typeface="Arial" pitchFamily="34"/>
              </a:rPr>
              <a:t>*</a:t>
            </a:r>
            <a:r>
              <a:rPr lang="fr-FR" sz="1800" dirty="0">
                <a:solidFill>
                  <a:srgbClr val="BF0041"/>
                </a:solidFill>
                <a:highlight>
                  <a:scrgbClr r="0" g="0" b="0">
                    <a:alpha val="0"/>
                  </a:scrgbClr>
                </a:highlight>
                <a:latin typeface="Arial" pitchFamily="34"/>
                <a:cs typeface="Arial" pitchFamily="34"/>
              </a:rPr>
              <a:t> </a:t>
            </a:r>
            <a:r>
              <a:rPr lang="fr-FR" sz="1800" dirty="0">
                <a:solidFill>
                  <a:srgbClr val="BF0041"/>
                </a:solidFill>
                <a:highlight>
                  <a:scrgbClr r="0" g="0" b="0">
                    <a:alpha val="0"/>
                  </a:scrgbClr>
                </a:highlight>
                <a:latin typeface="Arial" pitchFamily="18"/>
                <a:ea typeface="Roboto" pitchFamily="2"/>
              </a:rPr>
              <a:t>En </a:t>
            </a:r>
            <a:r>
              <a:rPr lang="fr-FR" sz="1800" dirty="0">
                <a:solidFill>
                  <a:srgbClr val="BF0041"/>
                </a:solidFill>
                <a:effectLst>
                  <a:outerShdw dist="17961" dir="2700000">
                    <a:scrgbClr r="0" g="0" b="0"/>
                  </a:outerShdw>
                </a:effectLst>
                <a:highlight>
                  <a:scrgbClr r="0" g="0" b="0">
                    <a:alpha val="0"/>
                  </a:scrgbClr>
                </a:highlight>
                <a:latin typeface="Arial" pitchFamily="18"/>
                <a:ea typeface="Roboto" pitchFamily="2"/>
              </a:rPr>
              <a:t>Terminale </a:t>
            </a:r>
            <a:r>
              <a:rPr lang="fr-FR" sz="1800" b="1" dirty="0">
                <a:solidFill>
                  <a:srgbClr val="BF0041"/>
                </a:solidFill>
                <a:effectLst>
                  <a:outerShdw dist="17961" dir="2700000">
                    <a:scrgbClr r="0" g="0" b="0"/>
                  </a:outerShdw>
                </a:effectLst>
                <a:highlight>
                  <a:scrgbClr r="0" g="0" b="0">
                    <a:alpha val="0"/>
                  </a:scrgbClr>
                </a:highlight>
                <a:latin typeface="Arial" pitchFamily="18"/>
                <a:ea typeface="Roboto" pitchFamily="2"/>
              </a:rPr>
              <a:t>STMG</a:t>
            </a:r>
            <a:r>
              <a:rPr lang="fr-FR" sz="1800" dirty="0">
                <a:solidFill>
                  <a:srgbClr val="BF0041"/>
                </a:solidFill>
                <a:highlight>
                  <a:scrgbClr r="0" g="0" b="0">
                    <a:alpha val="0"/>
                  </a:scrgbClr>
                </a:highlight>
                <a:latin typeface="Arial" pitchFamily="18"/>
                <a:ea typeface="Roboto" pitchFamily="2"/>
              </a:rPr>
              <a:t>, </a:t>
            </a:r>
            <a:r>
              <a:rPr lang="fr-FR" sz="1800" b="1" dirty="0">
                <a:solidFill>
                  <a:srgbClr val="BF0041"/>
                </a:solidFill>
                <a:effectLst>
                  <a:outerShdw dist="17961" dir="2700000">
                    <a:scrgbClr r="0" g="0" b="0"/>
                  </a:outerShdw>
                </a:effectLst>
                <a:highlight>
                  <a:scrgbClr r="0" g="0" b="0">
                    <a:alpha val="0"/>
                  </a:scrgbClr>
                </a:highlight>
                <a:latin typeface="Arial" pitchFamily="18"/>
                <a:ea typeface="Roboto" pitchFamily="2"/>
              </a:rPr>
              <a:t>un enseignement spécifique</a:t>
            </a:r>
            <a:r>
              <a:rPr lang="fr-FR" sz="1800" dirty="0">
                <a:solidFill>
                  <a:srgbClr val="BF0041"/>
                </a:solidFill>
                <a:highlight>
                  <a:scrgbClr r="0" g="0" b="0">
                    <a:alpha val="0"/>
                  </a:scrgbClr>
                </a:highlight>
                <a:latin typeface="Arial" pitchFamily="18"/>
                <a:ea typeface="Roboto" pitchFamily="2"/>
              </a:rPr>
              <a:t> sera </a:t>
            </a:r>
            <a:r>
              <a:rPr lang="fr-FR" sz="1800" b="1" dirty="0">
                <a:solidFill>
                  <a:srgbClr val="BF0041"/>
                </a:solidFill>
                <a:effectLst>
                  <a:outerShdw dist="17961" dir="2700000">
                    <a:scrgbClr r="0" g="0" b="0"/>
                  </a:outerShdw>
                </a:effectLst>
                <a:highlight>
                  <a:scrgbClr r="0" g="0" b="0">
                    <a:alpha val="0"/>
                  </a:scrgbClr>
                </a:highlight>
                <a:latin typeface="Arial" pitchFamily="18"/>
                <a:ea typeface="Roboto" pitchFamily="2"/>
              </a:rPr>
              <a:t>à choisir</a:t>
            </a:r>
            <a:r>
              <a:rPr lang="fr-FR" sz="1800" dirty="0">
                <a:solidFill>
                  <a:srgbClr val="BF0041"/>
                </a:solidFill>
                <a:effectLst>
                  <a:outerShdw dist="17961" dir="2700000">
                    <a:scrgbClr r="0" g="0" b="0"/>
                  </a:outerShdw>
                </a:effectLst>
                <a:highlight>
                  <a:scrgbClr r="0" g="0" b="0">
                    <a:alpha val="0"/>
                  </a:scrgbClr>
                </a:highlight>
                <a:latin typeface="Arial" pitchFamily="18"/>
                <a:ea typeface="Roboto" pitchFamily="2"/>
              </a:rPr>
              <a:t> </a:t>
            </a:r>
            <a:r>
              <a:rPr lang="fr-FR" sz="1800" dirty="0">
                <a:solidFill>
                  <a:srgbClr val="BF0041"/>
                </a:solidFill>
                <a:highlight>
                  <a:scrgbClr r="0" g="0" b="0">
                    <a:alpha val="0"/>
                  </a:scrgbClr>
                </a:highlight>
                <a:latin typeface="Arial" pitchFamily="18"/>
                <a:ea typeface="Roboto" pitchFamily="2"/>
              </a:rPr>
              <a:t>parmi : gestion et finance ; mercatique ; ressources humaines et communication</a:t>
            </a:r>
          </a:p>
          <a:p>
            <a:pPr marL="627120" lvl="1" indent="-169920">
              <a:lnSpc>
                <a:spcPct val="100000"/>
              </a:lnSpc>
              <a:spcBef>
                <a:spcPts val="360"/>
              </a:spcBef>
              <a:buClr>
                <a:srgbClr val="EE7444"/>
              </a:buClr>
              <a:buFont typeface="Arial Italic"/>
              <a:buChar char="■"/>
            </a:pPr>
            <a:endParaRPr lang="fr-FR" sz="1800" b="0" strike="noStrike" spc="-1" dirty="0">
              <a:solidFill>
                <a:srgbClr val="000000"/>
              </a:solidFill>
              <a:latin typeface="Arial"/>
              <a:ea typeface="Roboto"/>
            </a:endParaRPr>
          </a:p>
          <a:p>
            <a:pPr marL="627120" lvl="1" indent="-169920">
              <a:lnSpc>
                <a:spcPct val="100000"/>
              </a:lnSpc>
              <a:spcBef>
                <a:spcPts val="360"/>
              </a:spcBef>
              <a:buClr>
                <a:srgbClr val="EE7444"/>
              </a:buClr>
              <a:buFont typeface="Arial Italic"/>
              <a:buChar char="■"/>
            </a:pPr>
            <a:endParaRPr lang="fr-FR" sz="1800" b="0" strike="noStrike" spc="-1" dirty="0">
              <a:solidFill>
                <a:srgbClr val="000000"/>
              </a:solidFill>
              <a:latin typeface="Arial"/>
            </a:endParaRPr>
          </a:p>
          <a:p>
            <a:endParaRPr lang="fr-FR" sz="1800" b="0" strike="noStrike" spc="-1" dirty="0">
              <a:solidFill>
                <a:srgbClr val="000000"/>
              </a:solidFill>
              <a:latin typeface="Arial"/>
            </a:endParaRPr>
          </a:p>
          <a:p>
            <a:endParaRPr lang="fr-FR" sz="1800" b="0" strike="noStrike" spc="-1" dirty="0">
              <a:solidFill>
                <a:srgbClr val="000000"/>
              </a:solidFill>
              <a:latin typeface="Arial"/>
            </a:endParaRPr>
          </a:p>
        </p:txBody>
      </p:sp>
      <p:sp>
        <p:nvSpPr>
          <p:cNvPr id="6" name="Rectangle 5">
            <a:extLst>
              <a:ext uri="{FF2B5EF4-FFF2-40B4-BE49-F238E27FC236}">
                <a16:creationId xmlns:a16="http://schemas.microsoft.com/office/drawing/2014/main" id="{5F9674E2-87D7-6E8E-0E85-7EB0C0B63629}"/>
              </a:ext>
            </a:extLst>
          </p:cNvPr>
          <p:cNvSpPr/>
          <p:nvPr/>
        </p:nvSpPr>
        <p:spPr>
          <a:xfrm>
            <a:off x="359764" y="6056026"/>
            <a:ext cx="614597" cy="6575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PlaceHolder 1"/>
          <p:cNvSpPr>
            <a:spLocks noGrp="1"/>
          </p:cNvSpPr>
          <p:nvPr>
            <p:ph type="sldNum"/>
          </p:nvPr>
        </p:nvSpPr>
        <p:spPr>
          <a:xfrm>
            <a:off x="8250120" y="6391440"/>
            <a:ext cx="350640" cy="364680"/>
          </a:xfrm>
          <a:prstGeom prst="rect">
            <a:avLst/>
          </a:prstGeom>
          <a:noFill/>
          <a:ln w="0">
            <a:noFill/>
          </a:ln>
        </p:spPr>
        <p:txBody>
          <a:bodyPr numCol="1" spcCol="0" anchor="ctr">
            <a:noAutofit/>
          </a:bodyPr>
          <a:lstStyle/>
          <a:p>
            <a:pPr algn="r">
              <a:lnSpc>
                <a:spcPct val="100000"/>
              </a:lnSpc>
            </a:pPr>
            <a:fld id="{930CEB5D-E84A-4AB9-94CC-3ECC2B22E9C3}" type="slidenum">
              <a:rPr lang="fr-FR" sz="1000" b="1" strike="noStrike" spc="-1">
                <a:solidFill>
                  <a:srgbClr val="000000"/>
                </a:solidFill>
                <a:latin typeface="Calibri"/>
                <a:ea typeface="Roboto"/>
              </a:rPr>
              <a:t>13</a:t>
            </a:fld>
            <a:endParaRPr lang="fr-FR" sz="1000" b="0" strike="noStrike" spc="-1">
              <a:latin typeface="Times New Roman"/>
            </a:endParaRPr>
          </a:p>
        </p:txBody>
      </p:sp>
      <p:sp>
        <p:nvSpPr>
          <p:cNvPr id="640" name="Titre 4"/>
          <p:cNvSpPr/>
          <p:nvPr/>
        </p:nvSpPr>
        <p:spPr>
          <a:xfrm>
            <a:off x="4751280" y="2486160"/>
            <a:ext cx="4063680" cy="2041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400" b="1" strike="noStrike" spc="-1">
                <a:solidFill>
                  <a:srgbClr val="000000"/>
                </a:solidFill>
                <a:latin typeface="Arial Black"/>
                <a:ea typeface="Roboto"/>
              </a:rPr>
              <a:t>LES ÉPREUVES</a:t>
            </a:r>
            <a:br/>
            <a:r>
              <a:rPr lang="fr-FR" sz="2400" b="1" strike="noStrike" spc="-1">
                <a:solidFill>
                  <a:srgbClr val="000000"/>
                </a:solidFill>
                <a:latin typeface="Arial Black"/>
                <a:ea typeface="Roboto"/>
              </a:rPr>
              <a:t>DU BACCALAURÉAT</a:t>
            </a:r>
            <a:endParaRPr lang="fr-FR" sz="2400" b="0" strike="noStrike" spc="-1">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PlaceHolder 1"/>
          <p:cNvSpPr>
            <a:spLocks noGrp="1"/>
          </p:cNvSpPr>
          <p:nvPr>
            <p:ph type="title"/>
          </p:nvPr>
        </p:nvSpPr>
        <p:spPr>
          <a:xfrm>
            <a:off x="809640" y="468360"/>
            <a:ext cx="7881480" cy="56952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le Baccalauréat</a:t>
            </a:r>
            <a:endParaRPr lang="fr-FR" sz="2500" b="0" strike="noStrike" spc="-1">
              <a:solidFill>
                <a:srgbClr val="000000"/>
              </a:solidFill>
              <a:latin typeface="Calibri"/>
            </a:endParaRPr>
          </a:p>
        </p:txBody>
      </p:sp>
      <p:sp>
        <p:nvSpPr>
          <p:cNvPr id="642" name="PlaceHolder 2"/>
          <p:cNvSpPr>
            <a:spLocks noGrp="1"/>
          </p:cNvSpPr>
          <p:nvPr>
            <p:ph/>
          </p:nvPr>
        </p:nvSpPr>
        <p:spPr>
          <a:xfrm>
            <a:off x="804960" y="1471680"/>
            <a:ext cx="7881480" cy="4598640"/>
          </a:xfrm>
          <a:prstGeom prst="rect">
            <a:avLst/>
          </a:prstGeom>
          <a:noFill/>
          <a:ln w="0">
            <a:noFill/>
          </a:ln>
        </p:spPr>
        <p:txBody>
          <a:bodyPr numCol="1" spcCol="0" anchor="t">
            <a:normAutofit/>
          </a:bodyPr>
          <a:lstStyle/>
          <a:p>
            <a:pPr>
              <a:lnSpc>
                <a:spcPct val="100000"/>
              </a:lnSpc>
              <a:spcBef>
                <a:spcPts val="320"/>
              </a:spcBef>
              <a:tabLst>
                <a:tab pos="0" algn="l"/>
              </a:tabLst>
            </a:pPr>
            <a:endParaRPr lang="fr-FR" sz="1800" b="0" strike="noStrike" spc="-1">
              <a:solidFill>
                <a:srgbClr val="000000"/>
              </a:solidFill>
              <a:latin typeface="Arial"/>
            </a:endParaRPr>
          </a:p>
          <a:p>
            <a:pPr>
              <a:lnSpc>
                <a:spcPct val="100000"/>
              </a:lnSpc>
              <a:spcBef>
                <a:spcPts val="320"/>
              </a:spcBef>
              <a:tabLst>
                <a:tab pos="0" algn="l"/>
              </a:tabLst>
            </a:pPr>
            <a:endParaRPr lang="fr-FR" sz="1800" b="0" strike="noStrike" spc="-1">
              <a:solidFill>
                <a:srgbClr val="000000"/>
              </a:solidFill>
              <a:latin typeface="Arial"/>
            </a:endParaRPr>
          </a:p>
          <a:p>
            <a:pPr>
              <a:lnSpc>
                <a:spcPct val="100000"/>
              </a:lnSpc>
              <a:spcBef>
                <a:spcPts val="320"/>
              </a:spcBef>
              <a:tabLst>
                <a:tab pos="0" algn="l"/>
              </a:tabLst>
            </a:pPr>
            <a:endParaRPr lang="fr-FR" sz="1800" b="0" strike="noStrike" spc="-1">
              <a:solidFill>
                <a:srgbClr val="000000"/>
              </a:solidFill>
              <a:latin typeface="Arial"/>
            </a:endParaRPr>
          </a:p>
        </p:txBody>
      </p:sp>
      <p:sp>
        <p:nvSpPr>
          <p:cNvPr id="643"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892B6188-926C-4753-A024-AAE62D27AE9F}" type="slidenum">
              <a:rPr lang="fr-FR" sz="900" b="1" strike="noStrike" spc="-1">
                <a:solidFill>
                  <a:srgbClr val="404040"/>
                </a:solidFill>
                <a:latin typeface="Arial"/>
                <a:ea typeface="Roboto"/>
              </a:rPr>
              <a:t>14</a:t>
            </a:fld>
            <a:endParaRPr lang="fr-FR" sz="900" b="0" strike="noStrike" spc="-1">
              <a:latin typeface="Times New Roman"/>
            </a:endParaRPr>
          </a:p>
        </p:txBody>
      </p:sp>
      <p:sp>
        <p:nvSpPr>
          <p:cNvPr id="644" name="Rectangle 2"/>
          <p:cNvSpPr/>
          <p:nvPr/>
        </p:nvSpPr>
        <p:spPr>
          <a:xfrm>
            <a:off x="295200" y="1997640"/>
            <a:ext cx="1347480" cy="2588040"/>
          </a:xfrm>
          <a:prstGeom prst="rect">
            <a:avLst/>
          </a:prstGeom>
          <a:solidFill>
            <a:srgbClr val="95BCE5"/>
          </a:solidFill>
          <a:ln>
            <a:noFill/>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fr-FR" sz="1400" b="1" u="sng" strike="noStrike" spc="-1">
                <a:solidFill>
                  <a:srgbClr val="FFFFFF"/>
                </a:solidFill>
                <a:uFillTx/>
                <a:latin typeface="Arial"/>
              </a:rPr>
              <a:t>Pour tous :</a:t>
            </a:r>
            <a:endParaRPr lang="fr-FR" sz="1400" b="0" strike="noStrike" spc="-1">
              <a:latin typeface="Arial"/>
            </a:endParaRPr>
          </a:p>
          <a:p>
            <a:pPr algn="ctr">
              <a:lnSpc>
                <a:spcPct val="100000"/>
              </a:lnSpc>
            </a:pPr>
            <a:endParaRPr lang="fr-FR" sz="1400" b="0" strike="noStrike" spc="-1">
              <a:latin typeface="Arial"/>
            </a:endParaRPr>
          </a:p>
          <a:p>
            <a:pPr algn="ctr">
              <a:lnSpc>
                <a:spcPct val="100000"/>
              </a:lnSpc>
            </a:pPr>
            <a:r>
              <a:rPr lang="fr-FR" sz="1400" b="0" strike="noStrike" spc="-1">
                <a:solidFill>
                  <a:srgbClr val="FFFFFF"/>
                </a:solidFill>
                <a:latin typeface="Arial"/>
              </a:rPr>
              <a:t>voie</a:t>
            </a:r>
            <a:endParaRPr lang="fr-FR" sz="1400" b="0" strike="noStrike" spc="-1">
              <a:latin typeface="Arial"/>
            </a:endParaRPr>
          </a:p>
          <a:p>
            <a:pPr algn="ctr">
              <a:lnSpc>
                <a:spcPct val="100000"/>
              </a:lnSpc>
            </a:pPr>
            <a:r>
              <a:rPr lang="fr-FR" sz="1400" b="0" strike="noStrike" spc="-1">
                <a:solidFill>
                  <a:srgbClr val="FFFFFF"/>
                </a:solidFill>
                <a:latin typeface="Arial"/>
              </a:rPr>
              <a:t>générale</a:t>
            </a:r>
            <a:endParaRPr lang="fr-FR" sz="1400" b="0" strike="noStrike" spc="-1">
              <a:latin typeface="Arial"/>
            </a:endParaRPr>
          </a:p>
          <a:p>
            <a:pPr algn="ctr">
              <a:lnSpc>
                <a:spcPct val="100000"/>
              </a:lnSpc>
            </a:pPr>
            <a:r>
              <a:rPr lang="fr-FR" sz="1400" b="0" strike="noStrike" spc="-1">
                <a:solidFill>
                  <a:srgbClr val="FFFFFF"/>
                </a:solidFill>
                <a:latin typeface="Arial"/>
              </a:rPr>
              <a:t>+</a:t>
            </a:r>
            <a:endParaRPr lang="fr-FR" sz="1400" b="0" strike="noStrike" spc="-1">
              <a:latin typeface="Arial"/>
            </a:endParaRPr>
          </a:p>
          <a:p>
            <a:pPr algn="ctr">
              <a:lnSpc>
                <a:spcPct val="100000"/>
              </a:lnSpc>
            </a:pPr>
            <a:r>
              <a:rPr lang="fr-FR" sz="1400" b="0" strike="noStrike" spc="-1">
                <a:solidFill>
                  <a:srgbClr val="FFFFFF"/>
                </a:solidFill>
                <a:latin typeface="Arial"/>
              </a:rPr>
              <a:t>voie technologique</a:t>
            </a:r>
            <a:endParaRPr lang="fr-FR" sz="1400" b="0" strike="noStrike" spc="-1">
              <a:latin typeface="Arial"/>
            </a:endParaRPr>
          </a:p>
        </p:txBody>
      </p:sp>
      <p:sp>
        <p:nvSpPr>
          <p:cNvPr id="645" name="Accolade ouvrante 6"/>
          <p:cNvSpPr/>
          <p:nvPr/>
        </p:nvSpPr>
        <p:spPr>
          <a:xfrm>
            <a:off x="1882800" y="1471680"/>
            <a:ext cx="237600" cy="3761280"/>
          </a:xfrm>
          <a:prstGeom prst="leftBrace">
            <a:avLst>
              <a:gd name="adj1" fmla="val 8333"/>
              <a:gd name="adj2" fmla="val 50000"/>
            </a:avLst>
          </a:prstGeom>
          <a:noFill/>
          <a:ln>
            <a:solidFill>
              <a:srgbClr val="95BCE5"/>
            </a:solidFill>
            <a:roun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646" name="ZoneTexte 7"/>
          <p:cNvSpPr/>
          <p:nvPr/>
        </p:nvSpPr>
        <p:spPr>
          <a:xfrm>
            <a:off x="2120760" y="1209960"/>
            <a:ext cx="6692400" cy="4208929"/>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7840" indent="-177840" algn="just">
              <a:lnSpc>
                <a:spcPct val="100000"/>
              </a:lnSpc>
              <a:spcBef>
                <a:spcPts val="320"/>
              </a:spcBef>
              <a:buClr>
                <a:srgbClr val="EE7444"/>
              </a:buClr>
              <a:buFont typeface="Arial"/>
              <a:buChar char="■"/>
            </a:pPr>
            <a:r>
              <a:rPr lang="fr-FR" sz="1600" b="0" strike="noStrike" spc="-1" dirty="0">
                <a:solidFill>
                  <a:srgbClr val="000000"/>
                </a:solidFill>
                <a:latin typeface="Arial"/>
                <a:ea typeface="Roboto"/>
              </a:rPr>
              <a:t>Les épreuves terminales comptent pour 60 % de la note finale</a:t>
            </a:r>
            <a:endParaRPr lang="fr-FR" sz="1600" b="0" strike="noStrike" spc="-1" dirty="0">
              <a:latin typeface="Arial"/>
            </a:endParaRPr>
          </a:p>
          <a:p>
            <a:pPr marL="627120" lvl="1" indent="-169920" algn="just">
              <a:lnSpc>
                <a:spcPct val="110000"/>
              </a:lnSpc>
              <a:spcBef>
                <a:spcPts val="281"/>
              </a:spcBef>
              <a:buClr>
                <a:srgbClr val="EE7444"/>
              </a:buClr>
              <a:buFont typeface="Arial Italic"/>
              <a:buChar char="■"/>
            </a:pPr>
            <a:r>
              <a:rPr lang="fr-FR" sz="1400" b="1" spc="-1" dirty="0">
                <a:solidFill>
                  <a:srgbClr val="000000"/>
                </a:solidFill>
                <a:latin typeface="Arial"/>
                <a:ea typeface="Roboto"/>
              </a:rPr>
              <a:t>2</a:t>
            </a:r>
            <a:r>
              <a:rPr lang="fr-FR" sz="1400" b="1" strike="noStrike" spc="-1" dirty="0">
                <a:solidFill>
                  <a:srgbClr val="000000"/>
                </a:solidFill>
                <a:latin typeface="Arial"/>
                <a:ea typeface="Roboto"/>
              </a:rPr>
              <a:t> épreuves anticipées </a:t>
            </a:r>
            <a:r>
              <a:rPr lang="fr-FR" sz="1400" b="0" strike="noStrike" spc="-1" dirty="0">
                <a:solidFill>
                  <a:srgbClr val="000000"/>
                </a:solidFill>
                <a:latin typeface="Arial"/>
                <a:ea typeface="Roboto"/>
              </a:rPr>
              <a:t> </a:t>
            </a:r>
            <a:r>
              <a:rPr lang="fr-FR" sz="1400" b="1" strike="noStrike" spc="-1" dirty="0">
                <a:solidFill>
                  <a:srgbClr val="000000"/>
                </a:solidFill>
                <a:latin typeface="Arial"/>
                <a:ea typeface="Roboto"/>
              </a:rPr>
              <a:t>en 1</a:t>
            </a:r>
            <a:r>
              <a:rPr lang="fr-FR" sz="1400" b="1" strike="noStrike" spc="-1" baseline="30000" dirty="0">
                <a:solidFill>
                  <a:srgbClr val="000000"/>
                </a:solidFill>
                <a:latin typeface="Arial"/>
                <a:ea typeface="Roboto"/>
              </a:rPr>
              <a:t>re</a:t>
            </a:r>
            <a:r>
              <a:rPr lang="fr-FR" sz="1400" b="1" strike="noStrike" spc="-1" dirty="0">
                <a:solidFill>
                  <a:srgbClr val="000000"/>
                </a:solidFill>
                <a:latin typeface="Arial"/>
                <a:ea typeface="Roboto"/>
              </a:rPr>
              <a:t> </a:t>
            </a:r>
            <a:r>
              <a:rPr lang="fr-FR" sz="1400" spc="-1" dirty="0">
                <a:solidFill>
                  <a:srgbClr val="000000"/>
                </a:solidFill>
                <a:latin typeface="Arial"/>
                <a:ea typeface="Roboto"/>
              </a:rPr>
              <a:t>: français </a:t>
            </a:r>
            <a:r>
              <a:rPr lang="fr-FR" sz="1400" b="0" strike="noStrike" spc="-1" dirty="0">
                <a:solidFill>
                  <a:srgbClr val="000000"/>
                </a:solidFill>
                <a:latin typeface="Arial"/>
                <a:ea typeface="Roboto"/>
              </a:rPr>
              <a:t>(écrit et oral) et mathématiques.</a:t>
            </a:r>
            <a:endParaRPr lang="fr-FR" sz="1400" b="0" strike="noStrike" spc="-1" dirty="0">
              <a:latin typeface="Arial"/>
            </a:endParaRPr>
          </a:p>
          <a:p>
            <a:pPr marL="627120" lvl="1" indent="-169920" algn="just">
              <a:lnSpc>
                <a:spcPct val="110000"/>
              </a:lnSpc>
              <a:spcBef>
                <a:spcPts val="281"/>
              </a:spcBef>
              <a:buClr>
                <a:srgbClr val="EE7444"/>
              </a:buClr>
              <a:buFont typeface="Arial Italic"/>
              <a:buChar char="■"/>
            </a:pPr>
            <a:r>
              <a:rPr lang="fr-FR" sz="1400" b="1" strike="noStrike" spc="-1" dirty="0">
                <a:solidFill>
                  <a:srgbClr val="000000"/>
                </a:solidFill>
                <a:latin typeface="Arial"/>
                <a:ea typeface="Roboto"/>
              </a:rPr>
              <a:t>4 épreuves en terminale</a:t>
            </a:r>
            <a:r>
              <a:rPr lang="fr-FR" sz="1400" b="0" strike="noStrike" spc="-1" dirty="0">
                <a:solidFill>
                  <a:srgbClr val="000000"/>
                </a:solidFill>
                <a:latin typeface="Arial"/>
                <a:ea typeface="Roboto"/>
              </a:rPr>
              <a:t> : 2 épreuves de spécialité, 1 épreuve de philosophie et 1 épreuve orale terminale (« grand oral »).</a:t>
            </a:r>
            <a:endParaRPr lang="fr-FR" sz="1400" b="0" strike="noStrike" spc="-1" dirty="0">
              <a:latin typeface="Arial"/>
            </a:endParaRPr>
          </a:p>
          <a:p>
            <a:pPr marL="457200" algn="just">
              <a:lnSpc>
                <a:spcPct val="110000"/>
              </a:lnSpc>
              <a:spcBef>
                <a:spcPts val="241"/>
              </a:spcBef>
            </a:pPr>
            <a:endParaRPr lang="fr-FR" sz="1400" b="0" strike="noStrike" spc="-1" dirty="0">
              <a:latin typeface="Arial"/>
            </a:endParaRPr>
          </a:p>
          <a:p>
            <a:pPr marL="177840" indent="-177840" algn="just">
              <a:lnSpc>
                <a:spcPct val="100000"/>
              </a:lnSpc>
              <a:spcBef>
                <a:spcPts val="320"/>
              </a:spcBef>
              <a:buClr>
                <a:srgbClr val="EE7444"/>
              </a:buClr>
              <a:buFont typeface="Arial"/>
              <a:buChar char="■"/>
            </a:pPr>
            <a:r>
              <a:rPr lang="fr-FR" sz="1600" b="0" strike="noStrike" spc="-1" dirty="0">
                <a:solidFill>
                  <a:srgbClr val="000000"/>
                </a:solidFill>
                <a:latin typeface="Arial"/>
                <a:ea typeface="Roboto"/>
              </a:rPr>
              <a:t>Le contrôle continu représente 40% de la note finale</a:t>
            </a:r>
            <a:endParaRPr lang="fr-FR" sz="1600" b="0" strike="noStrike" spc="-1" dirty="0">
              <a:latin typeface="Arial"/>
            </a:endParaRPr>
          </a:p>
          <a:p>
            <a:pPr marL="627120" lvl="1" indent="-169920" algn="just">
              <a:lnSpc>
                <a:spcPct val="100000"/>
              </a:lnSpc>
              <a:spcBef>
                <a:spcPts val="281"/>
              </a:spcBef>
              <a:buClr>
                <a:srgbClr val="EE7444"/>
              </a:buClr>
              <a:buFont typeface="Arial Italic"/>
              <a:buChar char="■"/>
            </a:pPr>
            <a:r>
              <a:rPr lang="fr-FR" sz="1400" b="1" strike="noStrike" spc="-1" dirty="0">
                <a:solidFill>
                  <a:srgbClr val="000000"/>
                </a:solidFill>
                <a:latin typeface="Arial"/>
                <a:ea typeface="Roboto"/>
              </a:rPr>
              <a:t>30 % correspondant à la moyenne de l'élève au cours du cycle terminal en </a:t>
            </a:r>
            <a:r>
              <a:rPr lang="fr-FR" sz="1400" b="0" strike="noStrike" spc="-1" dirty="0">
                <a:solidFill>
                  <a:srgbClr val="000000"/>
                </a:solidFill>
                <a:latin typeface="Arial"/>
                <a:ea typeface="Roboto"/>
              </a:rPr>
              <a:t>histoire-géographie, LVA-LVB, enseignement scientifique dans la voie générale ou mathématiques dans la voie technologique, et EPS. Chacun de ces cinq enseignements compte à poids égal, soit 6 %, sur le cycle terminal ;</a:t>
            </a:r>
            <a:endParaRPr lang="fr-FR" sz="1400" b="0" strike="noStrike" spc="-1" dirty="0">
              <a:latin typeface="Arial"/>
            </a:endParaRPr>
          </a:p>
          <a:p>
            <a:pPr marL="627120" lvl="1" indent="-169920" algn="just">
              <a:lnSpc>
                <a:spcPct val="100000"/>
              </a:lnSpc>
              <a:spcBef>
                <a:spcPts val="281"/>
              </a:spcBef>
              <a:buClr>
                <a:srgbClr val="EE7444"/>
              </a:buClr>
              <a:buFont typeface="Arial Italic"/>
              <a:buChar char="■"/>
            </a:pPr>
            <a:r>
              <a:rPr lang="fr-FR" sz="1400" b="1" strike="noStrike" spc="-1" dirty="0">
                <a:solidFill>
                  <a:srgbClr val="000000"/>
                </a:solidFill>
                <a:latin typeface="Arial"/>
                <a:ea typeface="Roboto"/>
              </a:rPr>
              <a:t>8%</a:t>
            </a:r>
            <a:r>
              <a:rPr lang="fr-FR" sz="1400" b="0" strike="noStrike" spc="-1" dirty="0">
                <a:solidFill>
                  <a:srgbClr val="000000"/>
                </a:solidFill>
                <a:latin typeface="Arial"/>
                <a:ea typeface="Roboto"/>
              </a:rPr>
              <a:t> correspondant à la moyenne dans l'enseignement de spécialité suivi uniquement en classe de première ;</a:t>
            </a:r>
            <a:endParaRPr lang="fr-FR" sz="1400" b="0" strike="noStrike" spc="-1" dirty="0">
              <a:latin typeface="Arial"/>
            </a:endParaRPr>
          </a:p>
          <a:p>
            <a:pPr marL="627120" lvl="1" indent="-169920" algn="just">
              <a:lnSpc>
                <a:spcPct val="100000"/>
              </a:lnSpc>
              <a:spcBef>
                <a:spcPts val="281"/>
              </a:spcBef>
              <a:buClr>
                <a:srgbClr val="EE7444"/>
              </a:buClr>
              <a:buFont typeface="Arial Italic"/>
              <a:buChar char="■"/>
            </a:pPr>
            <a:r>
              <a:rPr lang="fr-FR" sz="1400" b="1" strike="noStrike" spc="-1" dirty="0">
                <a:solidFill>
                  <a:srgbClr val="000000"/>
                </a:solidFill>
                <a:latin typeface="Arial"/>
                <a:ea typeface="Roboto"/>
              </a:rPr>
              <a:t>2%</a:t>
            </a:r>
            <a:r>
              <a:rPr lang="fr-FR" sz="1400" b="0" strike="noStrike" spc="-1" dirty="0">
                <a:solidFill>
                  <a:srgbClr val="000000"/>
                </a:solidFill>
                <a:latin typeface="Arial"/>
                <a:ea typeface="Roboto"/>
              </a:rPr>
              <a:t> correspondant à la moyenne dans l'enseignement moral et civique, sur le cycle terminal.</a:t>
            </a:r>
            <a:endParaRPr lang="fr-FR" sz="1400" b="0" strike="noStrike" spc="-1" dirty="0">
              <a:latin typeface="Arial"/>
            </a:endParaRPr>
          </a:p>
          <a:p>
            <a:pPr>
              <a:lnSpc>
                <a:spcPct val="100000"/>
              </a:lnSpc>
              <a:spcBef>
                <a:spcPts val="241"/>
              </a:spcBef>
            </a:pPr>
            <a:endParaRPr lang="fr-FR" sz="1400" b="0" strike="noStrike" spc="-1" dirty="0">
              <a:latin typeface="Arial"/>
            </a:endParaRPr>
          </a:p>
          <a:p>
            <a:pPr>
              <a:lnSpc>
                <a:spcPct val="100000"/>
              </a:lnSpc>
              <a:spcBef>
                <a:spcPts val="241"/>
              </a:spcBef>
            </a:pPr>
            <a:endParaRPr lang="fr-FR" sz="1400" b="0" strike="noStrike" spc="-1" dirty="0">
              <a:latin typeface="Arial"/>
            </a:endParaRPr>
          </a:p>
        </p:txBody>
      </p:sp>
      <p:sp>
        <p:nvSpPr>
          <p:cNvPr id="647" name="Espace réservé du contenu 2"/>
          <p:cNvSpPr/>
          <p:nvPr/>
        </p:nvSpPr>
        <p:spPr>
          <a:xfrm>
            <a:off x="1006560" y="5641200"/>
            <a:ext cx="8008560" cy="1114920"/>
          </a:xfrm>
          <a:prstGeom prst="rect">
            <a:avLst/>
          </a:prstGeom>
          <a:solidFill>
            <a:schemeClr val="accent2">
              <a:lumMod val="20000"/>
              <a:lumOff val="80000"/>
            </a:schemeClr>
          </a:solid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a:lnSpc>
                <a:spcPct val="100000"/>
              </a:lnSpc>
              <a:spcBef>
                <a:spcPts val="281"/>
              </a:spcBef>
              <a:tabLst>
                <a:tab pos="0" algn="l"/>
              </a:tabLst>
            </a:pPr>
            <a:r>
              <a:rPr lang="fr-FR" sz="1400" b="1" strike="noStrike" spc="-1">
                <a:solidFill>
                  <a:srgbClr val="000000"/>
                </a:solidFill>
                <a:latin typeface="Arial"/>
                <a:ea typeface="Roboto"/>
              </a:rPr>
              <a:t>Les épreuves de rattrapage :</a:t>
            </a:r>
            <a:endParaRPr lang="fr-FR" sz="1400" b="0" strike="noStrike" spc="-1">
              <a:latin typeface="Arial"/>
            </a:endParaRPr>
          </a:p>
          <a:p>
            <a:pPr marL="177840" algn="just">
              <a:lnSpc>
                <a:spcPct val="100000"/>
              </a:lnSpc>
              <a:spcBef>
                <a:spcPts val="281"/>
              </a:spcBef>
              <a:tabLst>
                <a:tab pos="0" algn="l"/>
              </a:tabLst>
            </a:pPr>
            <a:r>
              <a:rPr lang="fr-FR" sz="1400" b="0" strike="noStrike" spc="-1">
                <a:solidFill>
                  <a:srgbClr val="000000"/>
                </a:solidFill>
                <a:latin typeface="Arial"/>
                <a:ea typeface="Roboto"/>
              </a:rPr>
              <a:t>Un élève ayant obtenu une note supérieure ou égale à 8 et inférieure à 10 au baccalauréat peut se présenter aux épreuves de rattrapage : deux épreuves orales, dans les disciplines des épreuves terminales écrites (français, philosophie, ou enseignements de spécialité).</a:t>
            </a:r>
            <a:endParaRPr lang="fr-FR" sz="1400" b="0" strike="noStrike" spc="-1">
              <a:latin typeface="Arial"/>
            </a:endParaRPr>
          </a:p>
        </p:txBody>
      </p:sp>
      <p:sp>
        <p:nvSpPr>
          <p:cNvPr id="3" name="Rectangle 2">
            <a:extLst>
              <a:ext uri="{FF2B5EF4-FFF2-40B4-BE49-F238E27FC236}">
                <a16:creationId xmlns:a16="http://schemas.microsoft.com/office/drawing/2014/main" id="{B0CC3548-B7D9-A6A6-BFD5-D7D3B5F5A88E}"/>
              </a:ext>
            </a:extLst>
          </p:cNvPr>
          <p:cNvSpPr/>
          <p:nvPr/>
        </p:nvSpPr>
        <p:spPr>
          <a:xfrm>
            <a:off x="295200" y="6070320"/>
            <a:ext cx="711360" cy="685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9FFB8FE7-245A-01FD-7915-AC43C27319D5}"/>
              </a:ext>
            </a:extLst>
          </p:cNvPr>
          <p:cNvSpPr txBox="1">
            <a:spLocks noGrp="1"/>
          </p:cNvSpPr>
          <p:nvPr>
            <p:ph type="title" idx="4294967295"/>
          </p:nvPr>
        </p:nvSpPr>
        <p:spPr>
          <a:xfrm>
            <a:off x="809640" y="468360"/>
            <a:ext cx="7881120" cy="550080"/>
          </a:xfrm>
          <a:noFill/>
          <a:ln>
            <a:noFill/>
          </a:ln>
        </p:spPr>
        <p:txBody>
          <a:bodyPr wrap="square" lIns="90000" tIns="45000" rIns="90000" bIns="45000" anchor="t">
            <a:noAutofit/>
          </a:bodyPr>
          <a:lstStyle/>
          <a:p>
            <a:pPr lvl="0" algn="ctr" hangingPunct="0">
              <a:lnSpc>
                <a:spcPct val="100000"/>
              </a:lnSpc>
              <a:spcBef>
                <a:spcPts val="0"/>
              </a:spcBef>
            </a:pPr>
            <a:r>
              <a:rPr lang="fr-FR" sz="2500" b="1" cap="all">
                <a:solidFill>
                  <a:srgbClr val="000000"/>
                </a:solidFill>
                <a:highlight>
                  <a:scrgbClr r="0" g="0" b="0">
                    <a:alpha val="0"/>
                  </a:scrgbClr>
                </a:highlight>
                <a:latin typeface="Arial Black" pitchFamily="18"/>
              </a:rPr>
              <a:t>Calcul de la note du bac</a:t>
            </a:r>
          </a:p>
        </p:txBody>
      </p:sp>
      <p:pic>
        <p:nvPicPr>
          <p:cNvPr id="3" name="Image 1">
            <a:extLst>
              <a:ext uri="{FF2B5EF4-FFF2-40B4-BE49-F238E27FC236}">
                <a16:creationId xmlns:a16="http://schemas.microsoft.com/office/drawing/2014/main" id="{5CD4C7DE-6F69-43B1-609A-5138D25F7494}"/>
              </a:ext>
            </a:extLst>
          </p:cNvPr>
          <p:cNvPicPr>
            <a:picLocks noChangeAspect="1"/>
          </p:cNvPicPr>
          <p:nvPr/>
        </p:nvPicPr>
        <p:blipFill>
          <a:blip r:embed="rId3">
            <a:lum/>
            <a:alphaModFix/>
          </a:blip>
          <a:srcRect/>
          <a:stretch>
            <a:fillRect/>
          </a:stretch>
        </p:blipFill>
        <p:spPr>
          <a:xfrm>
            <a:off x="1802160" y="978840"/>
            <a:ext cx="5517360" cy="5750640"/>
          </a:xfrm>
          <a:prstGeom prst="rect">
            <a:avLst/>
          </a:prstGeom>
          <a:noFill/>
          <a:ln>
            <a:noFill/>
          </a:ln>
        </p:spPr>
      </p:pic>
      <p:sp>
        <p:nvSpPr>
          <p:cNvPr id="4" name="Forme libre : forme 3">
            <a:extLst>
              <a:ext uri="{FF2B5EF4-FFF2-40B4-BE49-F238E27FC236}">
                <a16:creationId xmlns:a16="http://schemas.microsoft.com/office/drawing/2014/main" id="{BC044573-BF21-3B90-EE04-D9B0D08048C1}"/>
              </a:ext>
            </a:extLst>
          </p:cNvPr>
          <p:cNvSpPr/>
          <p:nvPr/>
        </p:nvSpPr>
        <p:spPr>
          <a:xfrm>
            <a:off x="180000" y="5940000"/>
            <a:ext cx="1080000" cy="917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5" name="Forme libre : forme 4">
            <a:extLst>
              <a:ext uri="{FF2B5EF4-FFF2-40B4-BE49-F238E27FC236}">
                <a16:creationId xmlns:a16="http://schemas.microsoft.com/office/drawing/2014/main" id="{B397F32D-8A77-00D3-5972-803F42A1AD7E}"/>
              </a:ext>
            </a:extLst>
          </p:cNvPr>
          <p:cNvSpPr/>
          <p:nvPr/>
        </p:nvSpPr>
        <p:spPr>
          <a:xfrm>
            <a:off x="3960000" y="6120000"/>
            <a:ext cx="126000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EEEEE"/>
          </a:solidFill>
          <a:ln w="0">
            <a:solidFill>
              <a:srgbClr val="EEEEEE"/>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6" name="ZoneTexte 5">
            <a:extLst>
              <a:ext uri="{FF2B5EF4-FFF2-40B4-BE49-F238E27FC236}">
                <a16:creationId xmlns:a16="http://schemas.microsoft.com/office/drawing/2014/main" id="{0F84AD51-0561-E19D-A4B1-32140F3D1DBC}"/>
              </a:ext>
            </a:extLst>
          </p:cNvPr>
          <p:cNvSpPr txBox="1"/>
          <p:nvPr/>
        </p:nvSpPr>
        <p:spPr>
          <a:xfrm>
            <a:off x="5040000" y="2520000"/>
            <a:ext cx="900000" cy="720000"/>
          </a:xfrm>
          <a:prstGeom prst="rect">
            <a:avLst/>
          </a:prstGeom>
          <a:noFill/>
          <a:ln>
            <a:noFill/>
          </a:ln>
        </p:spPr>
        <p:txBody>
          <a:bodyPr wrap="square" lIns="90000" tIns="45000" rIns="90000" bIns="45000" anchorCtr="0" compatLnSpc="0">
            <a:spAutoFit/>
          </a:bodyPr>
          <a:lstStyle/>
          <a:p>
            <a:pPr marL="0" marR="0" lvl="0" indent="0" hangingPunct="0">
              <a:lnSpc>
                <a:spcPct val="100000"/>
              </a:lnSpc>
              <a:spcBef>
                <a:spcPts val="0"/>
              </a:spcBef>
              <a:spcAft>
                <a:spcPts val="0"/>
              </a:spcAft>
              <a:buNone/>
              <a:tabLst/>
            </a:pPr>
            <a:r>
              <a:rPr lang="fr-FR" sz="700" b="1" i="0" u="none" strike="noStrike" kern="1200" cap="none">
                <a:ln>
                  <a:noFill/>
                </a:ln>
                <a:solidFill>
                  <a:srgbClr val="46277D"/>
                </a:solidFill>
                <a:latin typeface="Arial" pitchFamily="34"/>
                <a:ea typeface="Microsoft YaHei" pitchFamily="2"/>
                <a:cs typeface="Lucida Sans" pitchFamily="2"/>
              </a:rPr>
              <a:t>Mathématiques</a:t>
            </a:r>
          </a:p>
          <a:p>
            <a:pPr marL="0" marR="0" lvl="0" indent="0" hangingPunct="0">
              <a:lnSpc>
                <a:spcPct val="100000"/>
              </a:lnSpc>
              <a:spcBef>
                <a:spcPts val="0"/>
              </a:spcBef>
              <a:spcAft>
                <a:spcPts val="0"/>
              </a:spcAft>
              <a:buNone/>
              <a:tabLst/>
            </a:pPr>
            <a:r>
              <a:rPr lang="fr-FR" sz="700" b="1" i="0" u="none" strike="noStrike" kern="1200" cap="none">
                <a:ln>
                  <a:noFill/>
                </a:ln>
                <a:solidFill>
                  <a:srgbClr val="2C5486"/>
                </a:solidFill>
                <a:latin typeface="Arial" pitchFamily="34"/>
                <a:ea typeface="Microsoft YaHei" pitchFamily="2"/>
                <a:cs typeface="Lucida Sans" pitchFamily="2"/>
              </a:rPr>
              <a:t> </a:t>
            </a:r>
            <a:r>
              <a:rPr lang="fr-FR" sz="700" b="1" i="0" u="none" strike="noStrike" kern="1200" cap="none">
                <a:ln>
                  <a:noFill/>
                </a:ln>
                <a:solidFill>
                  <a:srgbClr val="46277D"/>
                </a:solidFill>
                <a:latin typeface="Arial" pitchFamily="34"/>
                <a:ea typeface="Microsoft YaHei" pitchFamily="2"/>
                <a:cs typeface="Lucida Sans" pitchFamily="2"/>
              </a:rPr>
              <a:t>(épreuves anticipées en fin de 1ère</a:t>
            </a:r>
            <a:r>
              <a:rPr lang="fr-FR" sz="800" b="1" i="0" u="none" strike="noStrike" kern="1200" cap="none">
                <a:ln>
                  <a:noFill/>
                </a:ln>
                <a:solidFill>
                  <a:srgbClr val="46277D"/>
                </a:solidFill>
                <a:latin typeface="Liberation Sans" pitchFamily="18"/>
                <a:ea typeface="Microsoft YaHei" pitchFamily="2"/>
                <a:cs typeface="Lucida Sans" pitchFamily="2"/>
              </a:rPr>
              <a:t>)</a:t>
            </a:r>
          </a:p>
        </p:txBody>
      </p:sp>
      <p:pic>
        <p:nvPicPr>
          <p:cNvPr id="8" name="Image 7" descr="Une image contenant texte, capture d’écran, cercle, diagramme&#10;&#10;Le contenu généré par l’IA peut être incorrect.">
            <a:extLst>
              <a:ext uri="{FF2B5EF4-FFF2-40B4-BE49-F238E27FC236}">
                <a16:creationId xmlns:a16="http://schemas.microsoft.com/office/drawing/2014/main" id="{21327147-AAD4-D1A4-EF02-28C2ADAECE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00" y="269823"/>
            <a:ext cx="8964000" cy="691038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PlaceHolder 1"/>
          <p:cNvSpPr>
            <a:spLocks noGrp="1"/>
          </p:cNvSpPr>
          <p:nvPr>
            <p:ph type="sldNum"/>
          </p:nvPr>
        </p:nvSpPr>
        <p:spPr>
          <a:xfrm>
            <a:off x="8250120" y="6391440"/>
            <a:ext cx="350640" cy="364680"/>
          </a:xfrm>
          <a:prstGeom prst="rect">
            <a:avLst/>
          </a:prstGeom>
          <a:noFill/>
          <a:ln w="0">
            <a:noFill/>
          </a:ln>
        </p:spPr>
        <p:txBody>
          <a:bodyPr numCol="1" spcCol="0" anchor="ctr">
            <a:noAutofit/>
          </a:bodyPr>
          <a:lstStyle/>
          <a:p>
            <a:pPr algn="r">
              <a:lnSpc>
                <a:spcPct val="100000"/>
              </a:lnSpc>
            </a:pPr>
            <a:fld id="{43E9A6E3-4D21-4802-BD21-CE1D3FA5A5CB}" type="slidenum">
              <a:rPr lang="fr-FR" sz="1000" b="1" strike="noStrike" spc="-1">
                <a:solidFill>
                  <a:srgbClr val="000000"/>
                </a:solidFill>
                <a:latin typeface="Calibri"/>
                <a:ea typeface="Roboto"/>
              </a:rPr>
              <a:t>16</a:t>
            </a:fld>
            <a:endParaRPr lang="fr-FR" sz="1000" b="0" strike="noStrike" spc="-1">
              <a:latin typeface="Times New Roman"/>
            </a:endParaRPr>
          </a:p>
        </p:txBody>
      </p:sp>
      <p:sp>
        <p:nvSpPr>
          <p:cNvPr id="655" name="Titre 4"/>
          <p:cNvSpPr/>
          <p:nvPr/>
        </p:nvSpPr>
        <p:spPr>
          <a:xfrm>
            <a:off x="4751280" y="2486160"/>
            <a:ext cx="4063680" cy="2041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400" b="1" strike="noStrike" spc="-1">
                <a:solidFill>
                  <a:srgbClr val="000000"/>
                </a:solidFill>
                <a:latin typeface="Arial Black"/>
                <a:ea typeface="Roboto"/>
              </a:rPr>
              <a:t>L’ORIENTATION</a:t>
            </a:r>
            <a:br/>
            <a:r>
              <a:rPr lang="fr-FR" sz="2400" b="1" strike="noStrike" spc="-1">
                <a:solidFill>
                  <a:srgbClr val="000000"/>
                </a:solidFill>
                <a:latin typeface="Arial Black"/>
                <a:ea typeface="Roboto"/>
              </a:rPr>
              <a:t>EN SECONDE</a:t>
            </a:r>
            <a:r>
              <a:rPr lang="fr-FR" sz="2400" b="1" strike="noStrike" spc="-1" baseline="30000">
                <a:solidFill>
                  <a:srgbClr val="000000"/>
                </a:solidFill>
                <a:latin typeface="Arial Black"/>
                <a:ea typeface="Roboto"/>
              </a:rPr>
              <a:t> </a:t>
            </a:r>
            <a:r>
              <a:rPr lang="fr-FR" sz="2400" b="1" strike="noStrike" spc="-1">
                <a:solidFill>
                  <a:srgbClr val="000000"/>
                </a:solidFill>
                <a:latin typeface="Arial Black"/>
                <a:ea typeface="Roboto"/>
              </a:rPr>
              <a:t>GÉNÉRALE</a:t>
            </a:r>
            <a:br/>
            <a:r>
              <a:rPr lang="fr-FR" sz="2400" b="1" strike="noStrike" spc="-1">
                <a:solidFill>
                  <a:srgbClr val="000000"/>
                </a:solidFill>
                <a:latin typeface="Arial Black"/>
                <a:ea typeface="Roboto"/>
              </a:rPr>
              <a:t>ET TECHNOLOGIQUE</a:t>
            </a:r>
            <a:endParaRPr lang="fr-FR" sz="2400" b="0" strike="noStrike" spc="-1">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07F8A0AD-2D0D-B221-EB15-BBD279906575}"/>
              </a:ext>
            </a:extLst>
          </p:cNvPr>
          <p:cNvSpPr txBox="1">
            <a:spLocks noGrp="1"/>
          </p:cNvSpPr>
          <p:nvPr>
            <p:ph type="title" idx="4294967295"/>
          </p:nvPr>
        </p:nvSpPr>
        <p:spPr>
          <a:xfrm>
            <a:off x="809640" y="468360"/>
            <a:ext cx="7881120" cy="629640"/>
          </a:xfrm>
          <a:noFill/>
          <a:ln>
            <a:noFill/>
          </a:ln>
        </p:spPr>
        <p:txBody>
          <a:bodyPr wrap="square" lIns="90000" tIns="45000" rIns="90000" bIns="45000" anchor="t">
            <a:noAutofit/>
          </a:bodyPr>
          <a:lstStyle/>
          <a:p>
            <a:pPr lvl="0" hangingPunct="0">
              <a:lnSpc>
                <a:spcPct val="100000"/>
              </a:lnSpc>
              <a:spcBef>
                <a:spcPts val="0"/>
              </a:spcBef>
            </a:pPr>
            <a:r>
              <a:rPr lang="fr-FR" sz="2500" b="1" cap="all">
                <a:solidFill>
                  <a:srgbClr val="000000"/>
                </a:solidFill>
                <a:highlight>
                  <a:scrgbClr r="0" g="0" b="0">
                    <a:alpha val="0"/>
                  </a:scrgbClr>
                </a:highlight>
                <a:latin typeface="Arial Black" pitchFamily="18"/>
              </a:rPr>
              <a:t>Construire son projet d’orientation</a:t>
            </a:r>
          </a:p>
        </p:txBody>
      </p:sp>
      <p:sp>
        <p:nvSpPr>
          <p:cNvPr id="3" name="PlaceHolder 2">
            <a:extLst>
              <a:ext uri="{FF2B5EF4-FFF2-40B4-BE49-F238E27FC236}">
                <a16:creationId xmlns:a16="http://schemas.microsoft.com/office/drawing/2014/main" id="{60C40F25-5D57-B093-D43E-70EA2049FD36}"/>
              </a:ext>
            </a:extLst>
          </p:cNvPr>
          <p:cNvSpPr txBox="1">
            <a:spLocks noGrp="1"/>
          </p:cNvSpPr>
          <p:nvPr>
            <p:ph type="body" idx="4294967295"/>
          </p:nvPr>
        </p:nvSpPr>
        <p:spPr>
          <a:xfrm>
            <a:off x="180000" y="2298330"/>
            <a:ext cx="8601120" cy="3461670"/>
          </a:xfrm>
          <a:noFill/>
          <a:ln>
            <a:noFill/>
          </a:ln>
        </p:spPr>
        <p:txBody>
          <a:bodyPr wrap="square" lIns="90000" tIns="45000" rIns="90000" bIns="45000" anchor="t">
            <a:noAutofit/>
          </a:bodyPr>
          <a:lstStyle/>
          <a:p>
            <a:pPr marL="0" lvl="0" indent="0" algn="just" hangingPunct="0">
              <a:lnSpc>
                <a:spcPct val="100000"/>
              </a:lnSpc>
              <a:spcBef>
                <a:spcPts val="360"/>
              </a:spcBef>
              <a:buClr>
                <a:srgbClr val="EE7444"/>
              </a:buClr>
              <a:buSzPct val="100000"/>
              <a:buFont typeface="Arial"/>
              <a:buChar char="■"/>
            </a:pPr>
            <a:r>
              <a:rPr lang="fr-FR" sz="1800" dirty="0">
                <a:solidFill>
                  <a:srgbClr val="000000"/>
                </a:solidFill>
                <a:highlight>
                  <a:scrgbClr r="0" g="0" b="0">
                    <a:alpha val="0"/>
                  </a:scrgbClr>
                </a:highlight>
                <a:latin typeface="Arial" pitchFamily="18"/>
                <a:ea typeface="Roboto" pitchFamily="2"/>
              </a:rPr>
              <a:t> Dès le début de l’année de seconde, les lycéens commencent à construire leur projet d’orientation; ils sont accompagnés par l’équipe pédagogique dans le cadre de l’aide au choix d’orientation.</a:t>
            </a:r>
          </a:p>
          <a:p>
            <a:pPr marL="0" lvl="0" indent="0" algn="just" hangingPunct="0">
              <a:lnSpc>
                <a:spcPct val="100000"/>
              </a:lnSpc>
              <a:spcBef>
                <a:spcPts val="360"/>
              </a:spcBef>
              <a:buNone/>
            </a:pPr>
            <a:endParaRPr lang="fr-FR" sz="1800" dirty="0">
              <a:solidFill>
                <a:srgbClr val="000000"/>
              </a:solidFill>
              <a:highlight>
                <a:scrgbClr r="0" g="0" b="0">
                  <a:alpha val="0"/>
                </a:scrgbClr>
              </a:highlight>
              <a:latin typeface="Arial" pitchFamily="18"/>
              <a:ea typeface="Roboto" pitchFamily="2"/>
            </a:endParaRPr>
          </a:p>
          <a:p>
            <a:pPr marL="0" lvl="0" indent="0" algn="just" hangingPunct="0">
              <a:lnSpc>
                <a:spcPct val="100000"/>
              </a:lnSpc>
              <a:spcBef>
                <a:spcPts val="360"/>
              </a:spcBef>
              <a:buClr>
                <a:srgbClr val="EE7444"/>
              </a:buClr>
              <a:buSzPct val="100000"/>
              <a:buFont typeface="Arial"/>
              <a:buChar char="■"/>
            </a:pPr>
            <a:r>
              <a:rPr lang="fr-FR" sz="1800" dirty="0">
                <a:solidFill>
                  <a:srgbClr val="000000"/>
                </a:solidFill>
                <a:highlight>
                  <a:scrgbClr r="0" g="0" b="0">
                    <a:alpha val="0"/>
                  </a:scrgbClr>
                </a:highlight>
                <a:latin typeface="Arial" pitchFamily="18"/>
                <a:ea typeface="Roboto" pitchFamily="2"/>
              </a:rPr>
              <a:t> Les événements dédiés à l’orientation permettent aux élèves de rencontrer des professionnels et des étudiants afin de mieux formuler leurs aspirations et d’identifier les pistes qui leur correspondent.</a:t>
            </a:r>
          </a:p>
          <a:p>
            <a:pPr marL="0" lvl="0" indent="0" algn="just" hangingPunct="0">
              <a:lnSpc>
                <a:spcPct val="100000"/>
              </a:lnSpc>
              <a:spcBef>
                <a:spcPts val="360"/>
              </a:spcBef>
              <a:buNone/>
            </a:pPr>
            <a:endParaRPr lang="fr-FR" sz="1800" dirty="0">
              <a:solidFill>
                <a:srgbClr val="000000"/>
              </a:solidFill>
              <a:highlight>
                <a:scrgbClr r="0" g="0" b="0">
                  <a:alpha val="0"/>
                </a:scrgbClr>
              </a:highlight>
              <a:latin typeface="Arial" pitchFamily="18"/>
              <a:ea typeface="Roboto" pitchFamily="2"/>
            </a:endParaRPr>
          </a:p>
          <a:p>
            <a:pPr marL="0" lvl="0" indent="0" algn="just" hangingPunct="0">
              <a:lnSpc>
                <a:spcPct val="100000"/>
              </a:lnSpc>
              <a:spcBef>
                <a:spcPts val="400"/>
              </a:spcBef>
              <a:buClr>
                <a:srgbClr val="EE7444"/>
              </a:buClr>
              <a:buSzPct val="100000"/>
              <a:buFont typeface="Arial"/>
              <a:buChar char="■"/>
            </a:pPr>
            <a:r>
              <a:rPr lang="fr-FR" sz="1800" dirty="0">
                <a:solidFill>
                  <a:srgbClr val="000000"/>
                </a:solidFill>
                <a:highlight>
                  <a:scrgbClr r="0" g="0" b="0">
                    <a:alpha val="0"/>
                  </a:scrgbClr>
                </a:highlight>
                <a:latin typeface="Arial" pitchFamily="18"/>
                <a:ea typeface="Roboto" pitchFamily="2"/>
              </a:rPr>
              <a:t> Afin de fournir aux élèves une information fiable et approfondie sur les formations de l’enseignement supérieur et le monde professionnel, l’ONISEP a  mis en ligne une plateforme d’outils ressources :       						</a:t>
            </a:r>
            <a:r>
              <a:rPr lang="fr-FR" sz="1800" b="1" dirty="0">
                <a:solidFill>
                  <a:srgbClr val="000000"/>
                </a:solidFill>
                <a:highlight>
                  <a:scrgbClr r="0" g="0" b="0">
                    <a:alpha val="0"/>
                  </a:scrgbClr>
                </a:highlight>
                <a:latin typeface="Arial" pitchFamily="18"/>
                <a:ea typeface="Roboto" pitchFamily="2"/>
              </a:rPr>
              <a:t> </a:t>
            </a:r>
            <a:r>
              <a:rPr lang="fr-FR" sz="2000" b="1" dirty="0">
                <a:solidFill>
                  <a:srgbClr val="000000"/>
                </a:solidFill>
                <a:highlight>
                  <a:scrgbClr r="0" g="0" b="0">
                    <a:alpha val="0"/>
                  </a:scrgbClr>
                </a:highlight>
                <a:latin typeface="Arial" pitchFamily="18"/>
                <a:ea typeface="Roboto" pitchFamily="2"/>
              </a:rPr>
              <a:t>      </a:t>
            </a:r>
            <a:r>
              <a:rPr lang="fr-FR" sz="2000" dirty="0">
                <a:solidFill>
                  <a:srgbClr val="000000"/>
                </a:solidFill>
                <a:highlight>
                  <a:scrgbClr r="0" g="0" b="0">
                    <a:alpha val="0"/>
                  </a:scrgbClr>
                </a:highlight>
                <a:latin typeface="Arial" pitchFamily="18"/>
                <a:ea typeface="Roboto" pitchFamily="2"/>
              </a:rPr>
              <a:t>				    </a:t>
            </a:r>
          </a:p>
          <a:p>
            <a:pPr marL="0" lvl="0" indent="0" hangingPunct="0">
              <a:lnSpc>
                <a:spcPct val="100000"/>
              </a:lnSpc>
              <a:spcBef>
                <a:spcPts val="479"/>
              </a:spcBef>
              <a:buNone/>
            </a:pPr>
            <a:endParaRPr lang="fr-FR" sz="2000" dirty="0">
              <a:solidFill>
                <a:srgbClr val="000000"/>
              </a:solidFill>
              <a:highlight>
                <a:scrgbClr r="0" g="0" b="0">
                  <a:alpha val="0"/>
                </a:scrgbClr>
              </a:highlight>
              <a:latin typeface="Arial" pitchFamily="18"/>
              <a:ea typeface="Roboto" pitchFamily="2"/>
            </a:endParaRPr>
          </a:p>
        </p:txBody>
      </p:sp>
      <p:sp>
        <p:nvSpPr>
          <p:cNvPr id="4" name="ZoneTexte 3">
            <a:extLst>
              <a:ext uri="{FF2B5EF4-FFF2-40B4-BE49-F238E27FC236}">
                <a16:creationId xmlns:a16="http://schemas.microsoft.com/office/drawing/2014/main" id="{EE0EBF36-09CD-F0A6-C6CB-776C219F53D1}"/>
              </a:ext>
            </a:extLst>
          </p:cNvPr>
          <p:cNvSpPr txBox="1"/>
          <p:nvPr/>
        </p:nvSpPr>
        <p:spPr>
          <a:xfrm>
            <a:off x="2443397" y="5760000"/>
            <a:ext cx="5476603" cy="490898"/>
          </a:xfrm>
          <a:prstGeom prst="rect">
            <a:avLst/>
          </a:prstGeom>
          <a:noFill/>
          <a:ln>
            <a:noFill/>
          </a:ln>
        </p:spPr>
        <p:txBody>
          <a:bodyPr wrap="square" lIns="90000" tIns="45000" rIns="90000" bIns="45000" anchorCtr="0" compatLnSpc="0"/>
          <a:lstStyle/>
          <a:p>
            <a:pPr marL="0" marR="0" lvl="0" indent="0" hangingPunct="0">
              <a:lnSpc>
                <a:spcPct val="100000"/>
              </a:lnSpc>
              <a:spcBef>
                <a:spcPts val="0"/>
              </a:spcBef>
              <a:spcAft>
                <a:spcPts val="0"/>
              </a:spcAft>
              <a:buNone/>
              <a:tabLst/>
            </a:pPr>
            <a:r>
              <a:rPr lang="fr-FR" sz="2200" b="1" i="0" u="none" strike="noStrike" kern="1200" cap="none" dirty="0">
                <a:ln>
                  <a:noFill/>
                </a:ln>
                <a:solidFill>
                  <a:srgbClr val="F10D0C"/>
                </a:solidFill>
                <a:latin typeface="Liberation Sans" pitchFamily="18"/>
                <a:ea typeface="Microsoft YaHei" pitchFamily="2"/>
                <a:cs typeface="Lucida Sans" pitchFamily="2"/>
              </a:rPr>
              <a:t>https://</a:t>
            </a:r>
            <a:r>
              <a:rPr lang="fr-FR" sz="2200" b="1" dirty="0">
                <a:solidFill>
                  <a:srgbClr val="F10D0C"/>
                </a:solidFill>
                <a:latin typeface="Liberation Sans" pitchFamily="18"/>
                <a:ea typeface="Microsoft YaHei" pitchFamily="2"/>
                <a:cs typeface="Lucida Sans" pitchFamily="2"/>
              </a:rPr>
              <a:t>www</a:t>
            </a:r>
            <a:r>
              <a:rPr lang="fr-FR" sz="2200" b="1" i="0" u="none" strike="noStrike" kern="1200" cap="none" dirty="0">
                <a:ln>
                  <a:noFill/>
                </a:ln>
                <a:solidFill>
                  <a:srgbClr val="F10D0C"/>
                </a:solidFill>
                <a:latin typeface="Liberation Sans" pitchFamily="18"/>
                <a:ea typeface="Microsoft YaHei" pitchFamily="2"/>
                <a:cs typeface="Lucida Sans" pitchFamily="2"/>
              </a:rPr>
              <a:t>.onisep.fr/avenir-s</a:t>
            </a:r>
          </a:p>
        </p:txBody>
      </p:sp>
      <p:sp>
        <p:nvSpPr>
          <p:cNvPr id="5" name="Forme libre : forme 4">
            <a:extLst>
              <a:ext uri="{FF2B5EF4-FFF2-40B4-BE49-F238E27FC236}">
                <a16:creationId xmlns:a16="http://schemas.microsoft.com/office/drawing/2014/main" id="{5FA439E8-FE0B-A101-E554-E5BB5464812D}"/>
              </a:ext>
            </a:extLst>
          </p:cNvPr>
          <p:cNvSpPr/>
          <p:nvPr/>
        </p:nvSpPr>
        <p:spPr>
          <a:xfrm>
            <a:off x="360000" y="6120000"/>
            <a:ext cx="720000" cy="7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9" name="ZoneTexte 8">
            <a:extLst>
              <a:ext uri="{FF2B5EF4-FFF2-40B4-BE49-F238E27FC236}">
                <a16:creationId xmlns:a16="http://schemas.microsoft.com/office/drawing/2014/main" id="{8AE94A3D-FCCC-2CEC-AD17-562D2F435D3B}"/>
              </a:ext>
            </a:extLst>
          </p:cNvPr>
          <p:cNvSpPr txBox="1"/>
          <p:nvPr/>
        </p:nvSpPr>
        <p:spPr>
          <a:xfrm>
            <a:off x="180000" y="1098000"/>
            <a:ext cx="8601120" cy="923330"/>
          </a:xfrm>
          <a:prstGeom prst="rect">
            <a:avLst/>
          </a:prstGeom>
          <a:noFill/>
        </p:spPr>
        <p:txBody>
          <a:bodyPr wrap="square">
            <a:spAutoFit/>
          </a:bodyPr>
          <a:lstStyle/>
          <a:p>
            <a:pPr algn="just"/>
            <a:r>
              <a:rPr lang="fr-FR" dirty="0"/>
              <a:t>L’élaboration d’un projet d’orientation est un cheminement : elle s’effectue de manière progressive tout au long de la scolarité au lycée. Il ne faut pas attendre l’année de terminale pour faire ces recherches.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F106F28D-89E3-9E3A-7267-465402E393B9}"/>
              </a:ext>
            </a:extLst>
          </p:cNvPr>
          <p:cNvSpPr txBox="1">
            <a:spLocks noGrp="1"/>
          </p:cNvSpPr>
          <p:nvPr>
            <p:ph type="title" idx="4294967295"/>
          </p:nvPr>
        </p:nvSpPr>
        <p:spPr>
          <a:xfrm>
            <a:off x="809640" y="468360"/>
            <a:ext cx="7881120" cy="664560"/>
          </a:xfrm>
          <a:noFill/>
          <a:ln>
            <a:noFill/>
          </a:ln>
        </p:spPr>
        <p:txBody>
          <a:bodyPr wrap="square" lIns="90000" tIns="45000" rIns="90000" bIns="45000" anchor="t">
            <a:noAutofit/>
          </a:bodyPr>
          <a:lstStyle/>
          <a:p>
            <a:pPr lvl="0" hangingPunct="0">
              <a:lnSpc>
                <a:spcPct val="100000"/>
              </a:lnSpc>
              <a:spcBef>
                <a:spcPts val="0"/>
              </a:spcBef>
            </a:pPr>
            <a:r>
              <a:rPr lang="fr-FR" sz="2500" b="1" cap="all">
                <a:solidFill>
                  <a:srgbClr val="000000"/>
                </a:solidFill>
                <a:highlight>
                  <a:scrgbClr r="0" g="0" b="0">
                    <a:alpha val="0"/>
                  </a:scrgbClr>
                </a:highlight>
                <a:latin typeface="Arial Black" pitchFamily="18"/>
              </a:rPr>
              <a:t>Au 2</a:t>
            </a:r>
            <a:r>
              <a:rPr lang="fr-FR" sz="2500" b="1" cap="all" baseline="30000">
                <a:solidFill>
                  <a:srgbClr val="000000"/>
                </a:solidFill>
                <a:highlight>
                  <a:scrgbClr r="0" g="0" b="0">
                    <a:alpha val="0"/>
                  </a:scrgbClr>
                </a:highlight>
                <a:latin typeface="Arial Black" pitchFamily="18"/>
              </a:rPr>
              <a:t>e</a:t>
            </a:r>
            <a:r>
              <a:rPr lang="fr-FR" sz="2500" b="1" cap="all">
                <a:solidFill>
                  <a:srgbClr val="000000"/>
                </a:solidFill>
                <a:highlight>
                  <a:scrgbClr r="0" g="0" b="0">
                    <a:alpha val="0"/>
                  </a:scrgbClr>
                </a:highlight>
                <a:latin typeface="Arial Black" pitchFamily="18"/>
              </a:rPr>
              <a:t> trimestre en seconde</a:t>
            </a:r>
          </a:p>
        </p:txBody>
      </p:sp>
      <p:sp>
        <p:nvSpPr>
          <p:cNvPr id="3" name="PlaceHolder 2">
            <a:extLst>
              <a:ext uri="{FF2B5EF4-FFF2-40B4-BE49-F238E27FC236}">
                <a16:creationId xmlns:a16="http://schemas.microsoft.com/office/drawing/2014/main" id="{EDD3F311-604B-344F-96C5-A59F280A3ED4}"/>
              </a:ext>
            </a:extLst>
          </p:cNvPr>
          <p:cNvSpPr txBox="1">
            <a:spLocks noGrp="1"/>
          </p:cNvSpPr>
          <p:nvPr>
            <p:ph type="body" idx="4294967295"/>
          </p:nvPr>
        </p:nvSpPr>
        <p:spPr>
          <a:xfrm>
            <a:off x="263160" y="900000"/>
            <a:ext cx="8427600" cy="5760000"/>
          </a:xfrm>
          <a:noFill/>
          <a:ln>
            <a:noFill/>
          </a:ln>
        </p:spPr>
        <p:txBody>
          <a:bodyPr wrap="square" lIns="90000" tIns="45000" rIns="90000" bIns="45000" anchor="t">
            <a:noAutofit/>
          </a:bodyPr>
          <a:lstStyle/>
          <a:p>
            <a:pPr marL="0" lvl="0" indent="0" algn="just" hangingPunct="0">
              <a:lnSpc>
                <a:spcPct val="100000"/>
              </a:lnSpc>
              <a:spcBef>
                <a:spcPts val="479"/>
              </a:spcBef>
              <a:buNone/>
            </a:pPr>
            <a:endParaRPr lang="fr-FR" sz="1000" dirty="0">
              <a:solidFill>
                <a:srgbClr val="000000"/>
              </a:solidFill>
              <a:highlight>
                <a:scrgbClr r="0" g="0" b="0">
                  <a:alpha val="0"/>
                </a:scrgbClr>
              </a:highlight>
              <a:latin typeface="Arial" pitchFamily="18"/>
              <a:ea typeface="Roboto" pitchFamily="2"/>
            </a:endParaRPr>
          </a:p>
          <a:p>
            <a:pPr marL="0" lvl="0" indent="0" algn="just" hangingPunct="0">
              <a:lnSpc>
                <a:spcPct val="100000"/>
              </a:lnSpc>
              <a:spcBef>
                <a:spcPts val="479"/>
              </a:spcBef>
              <a:buNone/>
            </a:pPr>
            <a:r>
              <a:rPr lang="fr-FR" sz="2400" dirty="0">
                <a:solidFill>
                  <a:srgbClr val="000000"/>
                </a:solidFill>
                <a:highlight>
                  <a:scrgbClr r="0" g="0" b="0">
                    <a:alpha val="0"/>
                  </a:scrgbClr>
                </a:highlight>
                <a:latin typeface="Arial" pitchFamily="18"/>
                <a:ea typeface="Roboto" pitchFamily="2"/>
              </a:rPr>
              <a:t> Le lycée informe les élèves et les familles des enseignements de spécialité qui seront disponibles au sein de l’établissement.</a:t>
            </a:r>
          </a:p>
          <a:p>
            <a:pPr marL="177840" lvl="0" indent="-177840" algn="just" hangingPunct="0">
              <a:lnSpc>
                <a:spcPct val="100000"/>
              </a:lnSpc>
              <a:spcBef>
                <a:spcPts val="0"/>
              </a:spcBef>
              <a:buNone/>
              <a:tabLst>
                <a:tab pos="177840" algn="l"/>
              </a:tabLst>
            </a:pPr>
            <a:endParaRPr lang="fr-FR" sz="1600" dirty="0">
              <a:solidFill>
                <a:srgbClr val="000000"/>
              </a:solidFill>
              <a:highlight>
                <a:scrgbClr r="0" g="0" b="0">
                  <a:alpha val="0"/>
                </a:scrgbClr>
              </a:highlight>
              <a:latin typeface="Arial" pitchFamily="18"/>
              <a:ea typeface="Roboto" pitchFamily="2"/>
            </a:endParaRPr>
          </a:p>
          <a:p>
            <a:pPr marL="0" lvl="0" indent="0" hangingPunct="0">
              <a:lnSpc>
                <a:spcPct val="100000"/>
              </a:lnSpc>
              <a:spcBef>
                <a:spcPts val="479"/>
              </a:spcBef>
              <a:buClr>
                <a:srgbClr val="EE7444"/>
              </a:buClr>
              <a:buSzPct val="100000"/>
              <a:buFont typeface="Arial"/>
              <a:buChar char="■"/>
              <a:tabLst>
                <a:tab pos="0" algn="l"/>
              </a:tabLst>
            </a:pPr>
            <a:r>
              <a:rPr lang="fr-FR" sz="2400" dirty="0">
                <a:solidFill>
                  <a:srgbClr val="000000"/>
                </a:solidFill>
                <a:highlight>
                  <a:scrgbClr r="0" g="0" b="0">
                    <a:alpha val="0"/>
                  </a:scrgbClr>
                </a:highlight>
                <a:latin typeface="Arial" pitchFamily="18"/>
                <a:ea typeface="Roboto" pitchFamily="2"/>
              </a:rPr>
              <a:t> À la fin du deuxième trimestre, chaque famille/élève devra formuler des </a:t>
            </a:r>
            <a:r>
              <a:rPr lang="fr-FR" sz="2400" b="1" dirty="0">
                <a:solidFill>
                  <a:srgbClr val="780373"/>
                </a:solidFill>
                <a:effectLst>
                  <a:outerShdw dist="17961" dir="2700000">
                    <a:scrgbClr r="0" g="0" b="0"/>
                  </a:outerShdw>
                </a:effectLst>
                <a:highlight>
                  <a:scrgbClr r="0" g="0" b="0">
                    <a:alpha val="0"/>
                  </a:scrgbClr>
                </a:highlight>
                <a:latin typeface="Arial" pitchFamily="18"/>
                <a:ea typeface="Roboto" pitchFamily="2"/>
              </a:rPr>
              <a:t>souhaits d’orientation</a:t>
            </a:r>
            <a:r>
              <a:rPr lang="fr-FR" sz="2400" b="1" dirty="0">
                <a:solidFill>
                  <a:srgbClr val="000000"/>
                </a:solidFill>
                <a:highlight>
                  <a:scrgbClr r="0" g="0" b="0">
                    <a:alpha val="0"/>
                  </a:scrgbClr>
                </a:highlight>
                <a:latin typeface="Arial" pitchFamily="18"/>
                <a:ea typeface="Roboto" pitchFamily="2"/>
              </a:rPr>
              <a:t> </a:t>
            </a:r>
            <a:r>
              <a:rPr lang="fr-FR" sz="2400" dirty="0">
                <a:solidFill>
                  <a:srgbClr val="000000"/>
                </a:solidFill>
                <a:highlight>
                  <a:scrgbClr r="0" g="0" b="0">
                    <a:alpha val="0"/>
                  </a:scrgbClr>
                </a:highlight>
                <a:latin typeface="Arial" pitchFamily="18"/>
                <a:ea typeface="Roboto" pitchFamily="2"/>
              </a:rPr>
              <a:t>en ligne grâce à l’ENT du lycée : </a:t>
            </a:r>
          </a:p>
          <a:p>
            <a:pPr marL="0" lvl="0" indent="0" hangingPunct="0">
              <a:lnSpc>
                <a:spcPct val="100000"/>
              </a:lnSpc>
              <a:spcBef>
                <a:spcPts val="479"/>
              </a:spcBef>
              <a:buClr>
                <a:srgbClr val="EE7444"/>
              </a:buClr>
              <a:buSzPct val="100000"/>
              <a:buNone/>
              <a:tabLst>
                <a:tab pos="0" algn="l"/>
              </a:tabLst>
            </a:pPr>
            <a:r>
              <a:rPr lang="fr-FR" sz="2400" dirty="0">
                <a:solidFill>
                  <a:srgbClr val="000000"/>
                </a:solidFill>
                <a:highlight>
                  <a:scrgbClr r="0" g="0" b="0">
                    <a:alpha val="0"/>
                  </a:scrgbClr>
                </a:highlight>
                <a:latin typeface="Arial" pitchFamily="18"/>
                <a:ea typeface="Roboto" pitchFamily="2"/>
              </a:rPr>
              <a:t> </a:t>
            </a:r>
            <a:r>
              <a:rPr lang="fr-FR" sz="2400" dirty="0">
                <a:solidFill>
                  <a:srgbClr val="000000"/>
                </a:solidFill>
                <a:highlight>
                  <a:scrgbClr r="0" g="0" b="0">
                    <a:alpha val="0"/>
                  </a:scrgbClr>
                </a:highlight>
                <a:latin typeface="Arial" pitchFamily="18"/>
                <a:ea typeface="Roboto" pitchFamily="2"/>
                <a:hlinkClick r:id="rId3">
                  <a:extLst>
                    <a:ext uri="{A12FA001-AC4F-418D-AE19-62706E023703}">
                      <ahyp:hlinkClr xmlns:ahyp="http://schemas.microsoft.com/office/drawing/2018/hyperlinkcolor" val="tx"/>
                    </a:ext>
                  </a:extLst>
                </a:hlinkClick>
              </a:rPr>
              <a:t>https://simone-weil-le-puy.ent.auvergnerhonealpes.fr</a:t>
            </a:r>
            <a:r>
              <a:rPr lang="fr-FR" sz="2400" dirty="0">
                <a:solidFill>
                  <a:srgbClr val="000000"/>
                </a:solidFill>
                <a:highlight>
                  <a:scrgbClr r="0" g="0" b="0">
                    <a:alpha val="0"/>
                  </a:scrgbClr>
                </a:highlight>
                <a:latin typeface="Arial" pitchFamily="18"/>
                <a:ea typeface="Roboto" pitchFamily="2"/>
              </a:rPr>
              <a:t>, onglet « e-services » puis « téléservices » (saisie uniquement possible avec le compte parent).</a:t>
            </a:r>
          </a:p>
          <a:p>
            <a:pPr marL="0" lvl="0" indent="0" algn="just" hangingPunct="0">
              <a:lnSpc>
                <a:spcPct val="100000"/>
              </a:lnSpc>
              <a:spcBef>
                <a:spcPts val="0"/>
              </a:spcBef>
              <a:buClr>
                <a:srgbClr val="EE7444"/>
              </a:buClr>
              <a:buSzPct val="100000"/>
              <a:buFont typeface="Arial"/>
              <a:buChar char="■"/>
              <a:tabLst>
                <a:tab pos="0" algn="l"/>
              </a:tabLst>
            </a:pPr>
            <a:endParaRPr lang="fr-FR" sz="1300" dirty="0">
              <a:solidFill>
                <a:srgbClr val="000000"/>
              </a:solidFill>
              <a:highlight>
                <a:scrgbClr r="0" g="0" b="0">
                  <a:alpha val="0"/>
                </a:scrgbClr>
              </a:highlight>
              <a:latin typeface="Arial" pitchFamily="18"/>
              <a:ea typeface="Roboto" pitchFamily="2"/>
            </a:endParaRPr>
          </a:p>
          <a:p>
            <a:pPr marL="0" lvl="0" indent="0" algn="just" hangingPunct="0">
              <a:lnSpc>
                <a:spcPct val="100000"/>
              </a:lnSpc>
              <a:spcBef>
                <a:spcPts val="479"/>
              </a:spcBef>
              <a:buClr>
                <a:srgbClr val="EE7444"/>
              </a:buClr>
              <a:buSzPct val="100000"/>
              <a:buFont typeface="Arial"/>
              <a:buChar char="■"/>
              <a:tabLst>
                <a:tab pos="0" algn="l"/>
              </a:tabLst>
            </a:pPr>
            <a:r>
              <a:rPr lang="fr-FR" sz="2400" dirty="0">
                <a:solidFill>
                  <a:srgbClr val="000000"/>
                </a:solidFill>
                <a:highlight>
                  <a:scrgbClr r="0" g="0" b="0">
                    <a:alpha val="0"/>
                  </a:scrgbClr>
                </a:highlight>
                <a:latin typeface="Arial" pitchFamily="18"/>
                <a:ea typeface="Roboto" pitchFamily="2"/>
              </a:rPr>
              <a:t>Les</a:t>
            </a:r>
            <a:r>
              <a:rPr lang="fr-FR" sz="2400" dirty="0">
                <a:solidFill>
                  <a:srgbClr val="780373"/>
                </a:solidFill>
                <a:effectLst>
                  <a:outerShdw dist="17961" dir="2700000">
                    <a:scrgbClr r="0" g="0" b="0"/>
                  </a:outerShdw>
                </a:effectLst>
                <a:highlight>
                  <a:scrgbClr r="0" g="0" b="0">
                    <a:alpha val="0"/>
                  </a:scrgbClr>
                </a:highlight>
                <a:latin typeface="Arial" pitchFamily="18"/>
                <a:ea typeface="Roboto" pitchFamily="2"/>
              </a:rPr>
              <a:t> </a:t>
            </a:r>
            <a:r>
              <a:rPr lang="fr-FR" sz="2400" b="1" dirty="0">
                <a:solidFill>
                  <a:srgbClr val="780373"/>
                </a:solidFill>
                <a:effectLst>
                  <a:outerShdw dist="17961" dir="2700000">
                    <a:scrgbClr r="0" g="0" b="0"/>
                  </a:outerShdw>
                </a:effectLst>
                <a:highlight>
                  <a:scrgbClr r="0" g="0" b="0">
                    <a:alpha val="0"/>
                  </a:scrgbClr>
                </a:highlight>
                <a:latin typeface="Arial" pitchFamily="18"/>
                <a:ea typeface="Roboto" pitchFamily="2"/>
              </a:rPr>
              <a:t>intentions provisoires</a:t>
            </a:r>
            <a:r>
              <a:rPr lang="fr-FR" sz="2400" b="1" dirty="0">
                <a:solidFill>
                  <a:srgbClr val="000000"/>
                </a:solidFill>
                <a:highlight>
                  <a:scrgbClr r="0" g="0" b="0">
                    <a:alpha val="0"/>
                  </a:scrgbClr>
                </a:highlight>
                <a:latin typeface="Arial" pitchFamily="18"/>
                <a:ea typeface="Roboto" pitchFamily="2"/>
              </a:rPr>
              <a:t> </a:t>
            </a:r>
            <a:r>
              <a:rPr lang="fr-FR" sz="2400" dirty="0">
                <a:solidFill>
                  <a:srgbClr val="000000"/>
                </a:solidFill>
                <a:highlight>
                  <a:scrgbClr r="0" g="0" b="0">
                    <a:alpha val="0"/>
                  </a:scrgbClr>
                </a:highlight>
                <a:latin typeface="Arial" pitchFamily="18"/>
                <a:ea typeface="Roboto" pitchFamily="2"/>
              </a:rPr>
              <a:t>devront être saisies par les familles </a:t>
            </a:r>
            <a:r>
              <a:rPr lang="fr-FR" sz="2400" b="1" dirty="0">
                <a:solidFill>
                  <a:srgbClr val="780373"/>
                </a:solidFill>
                <a:effectLst>
                  <a:outerShdw dist="17961" dir="2700000">
                    <a:scrgbClr r="0" g="0" b="0"/>
                  </a:outerShdw>
                </a:effectLst>
                <a:highlight>
                  <a:scrgbClr r="0" g="0" b="0">
                    <a:alpha val="0"/>
                  </a:scrgbClr>
                </a:highlight>
                <a:latin typeface="Arial" pitchFamily="18"/>
                <a:ea typeface="Roboto" pitchFamily="2"/>
              </a:rPr>
              <a:t>à partir de fin janvier</a:t>
            </a:r>
            <a:r>
              <a:rPr lang="fr-FR" sz="2400" dirty="0">
                <a:solidFill>
                  <a:srgbClr val="000000"/>
                </a:solidFill>
                <a:effectLst>
                  <a:outerShdw dist="17961" dir="2700000">
                    <a:scrgbClr r="0" g="0" b="0"/>
                  </a:outerShdw>
                </a:effectLst>
                <a:highlight>
                  <a:scrgbClr r="0" g="0" b="0">
                    <a:alpha val="0"/>
                  </a:scrgbClr>
                </a:highlight>
                <a:latin typeface="Arial" pitchFamily="18"/>
                <a:ea typeface="Roboto" pitchFamily="2"/>
              </a:rPr>
              <a:t>. Les informations vous seront envoyées via la messagerie ENT.</a:t>
            </a:r>
          </a:p>
        </p:txBody>
      </p:sp>
      <p:sp>
        <p:nvSpPr>
          <p:cNvPr id="4" name="Forme libre : forme 3">
            <a:extLst>
              <a:ext uri="{FF2B5EF4-FFF2-40B4-BE49-F238E27FC236}">
                <a16:creationId xmlns:a16="http://schemas.microsoft.com/office/drawing/2014/main" id="{BDBB4859-8E1D-EE80-5824-6CC95B3B4C30}"/>
              </a:ext>
            </a:extLst>
          </p:cNvPr>
          <p:cNvSpPr/>
          <p:nvPr/>
        </p:nvSpPr>
        <p:spPr>
          <a:xfrm>
            <a:off x="360000" y="6120000"/>
            <a:ext cx="720000" cy="737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 name="PlaceHolder 1"/>
          <p:cNvSpPr>
            <a:spLocks noGrp="1"/>
          </p:cNvSpPr>
          <p:nvPr>
            <p:ph type="title"/>
          </p:nvPr>
        </p:nvSpPr>
        <p:spPr>
          <a:xfrm>
            <a:off x="809640" y="468360"/>
            <a:ext cx="7881480" cy="96804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Les choix pour les voies générale, technologique ou professionnelle</a:t>
            </a:r>
            <a:endParaRPr lang="fr-FR" sz="2500" b="0" strike="noStrike" spc="-1">
              <a:solidFill>
                <a:srgbClr val="000000"/>
              </a:solidFill>
              <a:latin typeface="Calibri"/>
            </a:endParaRPr>
          </a:p>
        </p:txBody>
      </p:sp>
      <p:sp>
        <p:nvSpPr>
          <p:cNvPr id="663" name="PlaceHolder 2"/>
          <p:cNvSpPr>
            <a:spLocks noGrp="1"/>
          </p:cNvSpPr>
          <p:nvPr>
            <p:ph/>
          </p:nvPr>
        </p:nvSpPr>
        <p:spPr>
          <a:xfrm>
            <a:off x="457200" y="1436760"/>
            <a:ext cx="8318160" cy="4654440"/>
          </a:xfrm>
          <a:prstGeom prst="rect">
            <a:avLst/>
          </a:prstGeom>
          <a:noFill/>
          <a:ln w="0">
            <a:noFill/>
          </a:ln>
        </p:spPr>
        <p:txBody>
          <a:bodyPr numCol="1" spcCol="0" anchor="t">
            <a:noAutofit/>
          </a:bodyPr>
          <a:lstStyle/>
          <a:p>
            <a:pPr marL="177840" indent="-177840" algn="just">
              <a:lnSpc>
                <a:spcPct val="100000"/>
              </a:lnSpc>
              <a:spcBef>
                <a:spcPts val="400"/>
              </a:spcBef>
              <a:buClr>
                <a:srgbClr val="EE7444"/>
              </a:buClr>
              <a:buFont typeface="Arial"/>
              <a:buChar char="■"/>
            </a:pPr>
            <a:r>
              <a:rPr lang="fr-FR" sz="1800" b="0" strike="noStrike" spc="-1" dirty="0">
                <a:solidFill>
                  <a:srgbClr val="000000"/>
                </a:solidFill>
                <a:latin typeface="Arial"/>
                <a:ea typeface="Roboto"/>
              </a:rPr>
              <a:t>Pour la </a:t>
            </a:r>
            <a:r>
              <a:rPr lang="fr-FR" sz="1800" b="1" strike="noStrike" spc="-1" dirty="0">
                <a:solidFill>
                  <a:srgbClr val="FF0000"/>
                </a:solidFill>
                <a:latin typeface="Arial"/>
                <a:ea typeface="Roboto"/>
              </a:rPr>
              <a:t>voie générale</a:t>
            </a:r>
            <a:r>
              <a:rPr lang="fr-FR" sz="1800" b="0" strike="noStrike" spc="-1" dirty="0">
                <a:solidFill>
                  <a:srgbClr val="000000"/>
                </a:solidFill>
                <a:latin typeface="Arial"/>
                <a:ea typeface="Roboto"/>
              </a:rPr>
              <a:t>, au 2</a:t>
            </a:r>
            <a:r>
              <a:rPr lang="fr-FR" sz="1800" b="0" strike="noStrike" spc="-1" baseline="30000" dirty="0">
                <a:solidFill>
                  <a:srgbClr val="000000"/>
                </a:solidFill>
                <a:latin typeface="Arial"/>
                <a:ea typeface="Roboto"/>
              </a:rPr>
              <a:t>ème</a:t>
            </a:r>
            <a:r>
              <a:rPr lang="fr-FR" sz="1800" b="0" strike="noStrike" spc="-1" dirty="0">
                <a:solidFill>
                  <a:srgbClr val="000000"/>
                </a:solidFill>
                <a:latin typeface="Arial"/>
                <a:ea typeface="Roboto"/>
              </a:rPr>
              <a:t> trimestre, chaque élève devra indiquer                         </a:t>
            </a:r>
            <a:r>
              <a:rPr lang="fr-FR" sz="1800" b="1" strike="noStrike" spc="-1" dirty="0">
                <a:solidFill>
                  <a:srgbClr val="000000"/>
                </a:solidFill>
                <a:latin typeface="Arial"/>
                <a:ea typeface="Roboto"/>
              </a:rPr>
              <a:t>4 enseignements de spécialité </a:t>
            </a:r>
            <a:r>
              <a:rPr lang="fr-FR" sz="1800" b="0" strike="noStrike" spc="-1" dirty="0">
                <a:solidFill>
                  <a:srgbClr val="000000"/>
                </a:solidFill>
                <a:latin typeface="Arial"/>
                <a:ea typeface="Roboto"/>
              </a:rPr>
              <a:t>qui l’intéressent pour la classe de 1</a:t>
            </a:r>
            <a:r>
              <a:rPr lang="fr-FR" sz="1800" b="0" strike="noStrike" spc="-1" baseline="30000" dirty="0">
                <a:solidFill>
                  <a:srgbClr val="000000"/>
                </a:solidFill>
                <a:latin typeface="Arial"/>
                <a:ea typeface="Roboto"/>
              </a:rPr>
              <a:t>re</a:t>
            </a:r>
            <a:endParaRPr lang="fr-FR" sz="1600" b="0" strike="noStrike" spc="-1" dirty="0">
              <a:solidFill>
                <a:srgbClr val="000000"/>
              </a:solidFill>
              <a:latin typeface="Arial"/>
            </a:endParaRPr>
          </a:p>
          <a:p>
            <a:pPr marL="0" indent="0" algn="just">
              <a:lnSpc>
                <a:spcPct val="100000"/>
              </a:lnSpc>
              <a:spcBef>
                <a:spcPts val="360"/>
              </a:spcBef>
              <a:buClr>
                <a:srgbClr val="EE7444"/>
              </a:buClr>
              <a:buNone/>
              <a:tabLst>
                <a:tab pos="0" algn="l"/>
              </a:tabLst>
            </a:pPr>
            <a:r>
              <a:rPr lang="fr-FR" sz="1800" b="0" strike="noStrike" spc="-1" dirty="0">
                <a:solidFill>
                  <a:srgbClr val="000000"/>
                </a:solidFill>
                <a:latin typeface="Arial"/>
                <a:ea typeface="Roboto"/>
              </a:rPr>
              <a:t>      Le conseil de classe émet des </a:t>
            </a:r>
            <a:r>
              <a:rPr lang="fr-FR" sz="1800" b="1" strike="noStrike" spc="-1" dirty="0">
                <a:solidFill>
                  <a:srgbClr val="000000"/>
                </a:solidFill>
                <a:latin typeface="Arial"/>
                <a:ea typeface="Roboto"/>
              </a:rPr>
              <a:t>recommandations</a:t>
            </a:r>
            <a:r>
              <a:rPr lang="fr-FR" sz="1800" b="0" strike="noStrike" spc="-1" dirty="0">
                <a:solidFill>
                  <a:srgbClr val="000000"/>
                </a:solidFill>
                <a:latin typeface="Arial"/>
                <a:ea typeface="Roboto"/>
              </a:rPr>
              <a:t> sur ces souhaits, en fonction du potentiel de l’élève et des organisations de l’établissement. </a:t>
            </a:r>
            <a:r>
              <a:rPr lang="fr-FR" sz="1800" b="1" dirty="0">
                <a:ln w="22225">
                  <a:solidFill>
                    <a:schemeClr val="accent2"/>
                  </a:solidFill>
                  <a:prstDash val="solid"/>
                </a:ln>
                <a:solidFill>
                  <a:srgbClr val="FF00FF"/>
                </a:solidFill>
                <a:ea typeface="Roboto"/>
              </a:rPr>
              <a:t> </a:t>
            </a:r>
            <a:r>
              <a:rPr lang="fr-FR" sz="1800" spc="-1" dirty="0">
                <a:solidFill>
                  <a:srgbClr val="000000"/>
                </a:solidFill>
                <a:ea typeface="Roboto"/>
              </a:rPr>
              <a:t>     </a:t>
            </a:r>
          </a:p>
          <a:p>
            <a:pPr marL="0" indent="0" algn="just">
              <a:lnSpc>
                <a:spcPct val="100000"/>
              </a:lnSpc>
              <a:spcBef>
                <a:spcPts val="360"/>
              </a:spcBef>
              <a:buClr>
                <a:srgbClr val="EE7444"/>
              </a:buClr>
              <a:buNone/>
              <a:tabLst>
                <a:tab pos="0" algn="l"/>
              </a:tabLst>
            </a:pPr>
            <a:r>
              <a:rPr lang="fr-FR" sz="1800" b="0" strike="noStrike" spc="-1" dirty="0">
                <a:solidFill>
                  <a:srgbClr val="000000"/>
                </a:solidFill>
                <a:latin typeface="Arial"/>
                <a:ea typeface="Roboto"/>
              </a:rPr>
              <a:t>      Ces souhaits font l’objet d’échanges entre la famille, l’élève et l’équipe éducative pour aboutir, après avis du conseil de classe du troisième trimestre, au </a:t>
            </a:r>
            <a:r>
              <a:rPr lang="fr-FR" sz="1800" b="1" strike="noStrike" spc="-1" dirty="0">
                <a:solidFill>
                  <a:srgbClr val="000000"/>
                </a:solidFill>
                <a:latin typeface="Arial"/>
                <a:ea typeface="Roboto"/>
              </a:rPr>
              <a:t>choix de 3 spécialités</a:t>
            </a:r>
            <a:r>
              <a:rPr lang="fr-FR" sz="1800" b="0" strike="noStrike" spc="-1" dirty="0">
                <a:solidFill>
                  <a:srgbClr val="000000"/>
                </a:solidFill>
                <a:latin typeface="Arial"/>
                <a:ea typeface="Roboto"/>
              </a:rPr>
              <a:t> pour la classe de 1</a:t>
            </a:r>
            <a:r>
              <a:rPr lang="fr-FR" sz="1800" b="0" strike="noStrike" spc="-1" baseline="30000" dirty="0">
                <a:solidFill>
                  <a:srgbClr val="000000"/>
                </a:solidFill>
                <a:latin typeface="Arial"/>
                <a:ea typeface="Roboto"/>
              </a:rPr>
              <a:t>re</a:t>
            </a:r>
            <a:r>
              <a:rPr lang="fr-FR" sz="1800" b="0" strike="noStrike" spc="-1" dirty="0">
                <a:solidFill>
                  <a:srgbClr val="000000"/>
                </a:solidFill>
                <a:latin typeface="Arial"/>
                <a:ea typeface="Roboto"/>
              </a:rPr>
              <a:t>.</a:t>
            </a:r>
            <a:endParaRPr lang="fr-FR" sz="1800" b="0" strike="noStrike" spc="-1" dirty="0">
              <a:solidFill>
                <a:srgbClr val="000000"/>
              </a:solidFill>
              <a:latin typeface="Arial"/>
            </a:endParaRPr>
          </a:p>
          <a:p>
            <a:pPr algn="just">
              <a:lnSpc>
                <a:spcPct val="100000"/>
              </a:lnSpc>
              <a:spcBef>
                <a:spcPts val="360"/>
              </a:spcBef>
              <a:tabLst>
                <a:tab pos="0" algn="l"/>
              </a:tabLst>
            </a:pPr>
            <a:endParaRPr lang="fr-FR" sz="1200" b="0" strike="noStrike" spc="-1" dirty="0">
              <a:solidFill>
                <a:srgbClr val="000000"/>
              </a:solidFill>
              <a:latin typeface="Arial"/>
            </a:endParaRPr>
          </a:p>
          <a:p>
            <a:pPr marL="177840" indent="-177840" algn="just">
              <a:lnSpc>
                <a:spcPct val="100000"/>
              </a:lnSpc>
              <a:spcBef>
                <a:spcPts val="360"/>
              </a:spcBef>
              <a:buClr>
                <a:srgbClr val="EE7444"/>
              </a:buClr>
              <a:buFont typeface="Arial"/>
              <a:buChar char="■"/>
              <a:tabLst>
                <a:tab pos="0" algn="l"/>
              </a:tabLst>
            </a:pPr>
            <a:r>
              <a:rPr lang="fr-FR" sz="1800" b="0" strike="noStrike" spc="-1" dirty="0">
                <a:solidFill>
                  <a:srgbClr val="000000"/>
                </a:solidFill>
                <a:latin typeface="Arial"/>
                <a:ea typeface="Roboto"/>
              </a:rPr>
              <a:t>Pour la </a:t>
            </a:r>
            <a:r>
              <a:rPr lang="fr-FR" sz="1800" b="1" strike="noStrike" spc="-1" dirty="0">
                <a:solidFill>
                  <a:srgbClr val="FF0000"/>
                </a:solidFill>
                <a:latin typeface="Arial"/>
                <a:ea typeface="Roboto"/>
              </a:rPr>
              <a:t>voie technologique</a:t>
            </a:r>
            <a:r>
              <a:rPr lang="fr-FR" sz="1800" b="0" strike="noStrike" spc="-1" dirty="0">
                <a:solidFill>
                  <a:srgbClr val="000000"/>
                </a:solidFill>
                <a:latin typeface="Arial"/>
                <a:ea typeface="Roboto"/>
              </a:rPr>
              <a:t>, l’élève et sa famille indiquent leurs souhaits               de série qui fera l’objet d’une décision d’orientation au troisième trimestre après discussion avec l’équipe éducative.</a:t>
            </a:r>
          </a:p>
          <a:p>
            <a:pPr marL="0" indent="0" algn="just">
              <a:lnSpc>
                <a:spcPct val="100000"/>
              </a:lnSpc>
              <a:spcBef>
                <a:spcPts val="360"/>
              </a:spcBef>
              <a:buClr>
                <a:srgbClr val="EE7444"/>
              </a:buClr>
              <a:buNone/>
              <a:tabLst>
                <a:tab pos="0" algn="l"/>
              </a:tabLst>
            </a:pPr>
            <a:endParaRPr lang="fr-FR" sz="1200" b="0" strike="noStrike" spc="-1" dirty="0">
              <a:solidFill>
                <a:srgbClr val="000000"/>
              </a:solidFill>
              <a:latin typeface="Arial"/>
            </a:endParaRPr>
          </a:p>
          <a:p>
            <a:pPr marL="0" indent="0" algn="just">
              <a:lnSpc>
                <a:spcPct val="100000"/>
              </a:lnSpc>
              <a:buNone/>
              <a:tabLst>
                <a:tab pos="0" algn="l"/>
              </a:tabLst>
            </a:pPr>
            <a:r>
              <a:rPr lang="fr-FR" sz="1800" b="1" strike="noStrike" spc="-1" dirty="0">
                <a:solidFill>
                  <a:srgbClr val="EE7444"/>
                </a:solidFill>
                <a:latin typeface="Arial"/>
                <a:ea typeface="Roboto"/>
              </a:rPr>
              <a:t>■ </a:t>
            </a:r>
            <a:r>
              <a:rPr lang="fr-FR" sz="1800" b="0" strike="noStrike" spc="-1" dirty="0">
                <a:solidFill>
                  <a:srgbClr val="000000"/>
                </a:solidFill>
                <a:latin typeface="Arial"/>
                <a:ea typeface="Roboto"/>
              </a:rPr>
              <a:t>Pour la </a:t>
            </a:r>
            <a:r>
              <a:rPr lang="fr-FR" sz="1800" b="1" strike="noStrike" spc="-1" dirty="0">
                <a:solidFill>
                  <a:srgbClr val="FF0000"/>
                </a:solidFill>
                <a:latin typeface="Arial"/>
                <a:ea typeface="Roboto"/>
              </a:rPr>
              <a:t>voie professionnelle</a:t>
            </a:r>
            <a:r>
              <a:rPr lang="fr-FR" sz="1800" b="0" strike="noStrike" spc="-1" dirty="0">
                <a:solidFill>
                  <a:srgbClr val="000000"/>
                </a:solidFill>
                <a:latin typeface="Arial"/>
                <a:ea typeface="Roboto"/>
              </a:rPr>
              <a:t>: les élèves désirant se réorienter dans cette voie    peuvent demander à faire des stages de découverte de formation (bac  professionnel ou CAP) dans la spécialité désirée. </a:t>
            </a:r>
            <a:endParaRPr lang="fr-FR" sz="1800" b="0" strike="noStrike" spc="-1" dirty="0">
              <a:solidFill>
                <a:srgbClr val="000000"/>
              </a:solidFill>
              <a:latin typeface="Arial"/>
            </a:endParaRPr>
          </a:p>
        </p:txBody>
      </p:sp>
      <p:sp>
        <p:nvSpPr>
          <p:cNvPr id="664"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E9ABD5B6-1587-4F4A-96F8-B0897F192AF5}" type="slidenum">
              <a:rPr lang="fr-FR" sz="900" b="1" strike="noStrike" spc="-1">
                <a:solidFill>
                  <a:srgbClr val="404040"/>
                </a:solidFill>
                <a:latin typeface="Arial"/>
                <a:ea typeface="Roboto"/>
              </a:rPr>
              <a:t>19</a:t>
            </a:fld>
            <a:endParaRPr lang="fr-FR" sz="900" b="0" strike="noStrike" spc="-1">
              <a:latin typeface="Times New Roman"/>
            </a:endParaRPr>
          </a:p>
        </p:txBody>
      </p:sp>
      <p:sp>
        <p:nvSpPr>
          <p:cNvPr id="665" name="Rectangle 6"/>
          <p:cNvSpPr/>
          <p:nvPr/>
        </p:nvSpPr>
        <p:spPr>
          <a:xfrm>
            <a:off x="296952" y="6091200"/>
            <a:ext cx="647427" cy="664920"/>
          </a:xfrm>
          <a:prstGeom prst="rect">
            <a:avLst/>
          </a:prstGeom>
          <a:solidFill>
            <a:schemeClr val="bg1"/>
          </a:solidFill>
          <a:ln>
            <a:noFill/>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3" name="Flèche courbée vers la droite 2"/>
          <p:cNvSpPr/>
          <p:nvPr/>
        </p:nvSpPr>
        <p:spPr>
          <a:xfrm>
            <a:off x="667598" y="2104007"/>
            <a:ext cx="142042" cy="20418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Flèche courbée vers la droite 7"/>
          <p:cNvSpPr/>
          <p:nvPr/>
        </p:nvSpPr>
        <p:spPr>
          <a:xfrm>
            <a:off x="667598" y="2700291"/>
            <a:ext cx="142042" cy="20418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PlaceHolder 1"/>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ECFD05BF-0724-4E19-A9EF-F8E1EBBBDF87}" type="slidenum">
              <a:rPr lang="fr-FR" sz="900" b="1" strike="noStrike" spc="-1">
                <a:solidFill>
                  <a:srgbClr val="404040"/>
                </a:solidFill>
                <a:latin typeface="Arial"/>
                <a:ea typeface="Roboto"/>
              </a:rPr>
              <a:t>2</a:t>
            </a:fld>
            <a:endParaRPr lang="fr-FR" sz="900" b="0" strike="noStrike" spc="-1">
              <a:latin typeface="Times New Roman"/>
            </a:endParaRPr>
          </a:p>
        </p:txBody>
      </p:sp>
      <p:sp>
        <p:nvSpPr>
          <p:cNvPr id="571" name="PlaceHolder 2"/>
          <p:cNvSpPr>
            <a:spLocks noGrp="1"/>
          </p:cNvSpPr>
          <p:nvPr>
            <p:ph/>
          </p:nvPr>
        </p:nvSpPr>
        <p:spPr>
          <a:xfrm>
            <a:off x="388835" y="1348560"/>
            <a:ext cx="8229240" cy="4598640"/>
          </a:xfrm>
          <a:prstGeom prst="rect">
            <a:avLst/>
          </a:prstGeom>
          <a:noFill/>
          <a:ln w="0">
            <a:noFill/>
          </a:ln>
        </p:spPr>
        <p:txBody>
          <a:bodyPr numCol="1" spcCol="0" anchor="t">
            <a:noAutofit/>
          </a:bodyPr>
          <a:lstStyle/>
          <a:p>
            <a:pPr marL="177840" indent="-177840">
              <a:lnSpc>
                <a:spcPct val="100000"/>
              </a:lnSpc>
              <a:spcBef>
                <a:spcPts val="479"/>
              </a:spcBef>
              <a:buClr>
                <a:srgbClr val="EE7444"/>
              </a:buClr>
              <a:buFont typeface="Arial"/>
              <a:buChar char="■"/>
            </a:pPr>
            <a:r>
              <a:rPr lang="fr-FR" sz="2400" b="0" strike="noStrike" spc="-1" dirty="0">
                <a:solidFill>
                  <a:srgbClr val="000000"/>
                </a:solidFill>
                <a:latin typeface="Arial"/>
                <a:ea typeface="Roboto"/>
              </a:rPr>
              <a:t> Tremplin vers la réussite dans le supérieur </a:t>
            </a:r>
            <a:endParaRPr lang="fr-FR" sz="2400" b="0" strike="noStrike" spc="-1" dirty="0">
              <a:solidFill>
                <a:srgbClr val="000000"/>
              </a:solidFill>
              <a:latin typeface="Arial"/>
            </a:endParaRPr>
          </a:p>
          <a:p>
            <a:pPr>
              <a:lnSpc>
                <a:spcPct val="100000"/>
              </a:lnSpc>
              <a:spcBef>
                <a:spcPts val="479"/>
              </a:spcBef>
              <a:tabLst>
                <a:tab pos="0" algn="l"/>
              </a:tabLst>
            </a:pPr>
            <a:endParaRPr lang="fr-FR" sz="2400" b="0" strike="noStrike" spc="-1" dirty="0">
              <a:solidFill>
                <a:srgbClr val="000000"/>
              </a:solidFill>
              <a:latin typeface="Arial"/>
            </a:endParaRPr>
          </a:p>
          <a:p>
            <a:pPr marL="457200" lvl="1" indent="0" algn="just">
              <a:lnSpc>
                <a:spcPct val="100000"/>
              </a:lnSpc>
              <a:spcBef>
                <a:spcPts val="400"/>
              </a:spcBef>
              <a:buClr>
                <a:srgbClr val="EE7444"/>
              </a:buClr>
              <a:buNone/>
              <a:tabLst>
                <a:tab pos="0" algn="l"/>
              </a:tabLst>
            </a:pPr>
            <a:r>
              <a:rPr lang="fr-FR" b="0" strike="noStrike" spc="-1" dirty="0">
                <a:solidFill>
                  <a:srgbClr val="000000"/>
                </a:solidFill>
                <a:latin typeface="Arial"/>
                <a:ea typeface="Roboto"/>
              </a:rPr>
              <a:t>Les lycéens bénéficient </a:t>
            </a:r>
            <a:r>
              <a:rPr lang="fr-FR" b="1" strike="noStrike" spc="-1" dirty="0">
                <a:solidFill>
                  <a:srgbClr val="FF0000"/>
                </a:solidFill>
                <a:latin typeface="Arial"/>
                <a:ea typeface="Roboto"/>
              </a:rPr>
              <a:t>d’enseignements communs à tous</a:t>
            </a:r>
            <a:r>
              <a:rPr lang="fr-FR" b="0" strike="noStrike" spc="-1" dirty="0">
                <a:solidFill>
                  <a:srgbClr val="000000"/>
                </a:solidFill>
                <a:latin typeface="Arial"/>
                <a:ea typeface="Roboto"/>
              </a:rPr>
              <a:t>, qui garantissent l’acquisition d’une culture commune et favorisent la réussite de chacun.</a:t>
            </a:r>
            <a:endParaRPr lang="fr-FR" b="0" strike="noStrike" spc="-1" dirty="0">
              <a:solidFill>
                <a:srgbClr val="000000"/>
              </a:solidFill>
              <a:latin typeface="Arial"/>
            </a:endParaRPr>
          </a:p>
          <a:p>
            <a:pPr marL="457200" algn="just">
              <a:lnSpc>
                <a:spcPct val="100000"/>
              </a:lnSpc>
              <a:spcBef>
                <a:spcPts val="400"/>
              </a:spcBef>
              <a:tabLst>
                <a:tab pos="0" algn="l"/>
              </a:tabLst>
            </a:pPr>
            <a:endParaRPr lang="fr-FR" sz="2400" b="0" strike="noStrike" spc="-1" dirty="0">
              <a:solidFill>
                <a:srgbClr val="000000"/>
              </a:solidFill>
              <a:latin typeface="Arial"/>
            </a:endParaRPr>
          </a:p>
          <a:p>
            <a:pPr marL="457200" lvl="1" indent="0" algn="just">
              <a:lnSpc>
                <a:spcPct val="100000"/>
              </a:lnSpc>
              <a:spcBef>
                <a:spcPts val="400"/>
              </a:spcBef>
              <a:buClr>
                <a:srgbClr val="EE7444"/>
              </a:buClr>
              <a:buNone/>
              <a:tabLst>
                <a:tab pos="0" algn="l"/>
              </a:tabLst>
            </a:pPr>
            <a:r>
              <a:rPr lang="fr-FR" b="0" strike="noStrike" spc="-1" dirty="0">
                <a:solidFill>
                  <a:srgbClr val="000000"/>
                </a:solidFill>
                <a:latin typeface="Arial"/>
                <a:ea typeface="Roboto"/>
              </a:rPr>
              <a:t>Les lycéens choisissent </a:t>
            </a:r>
            <a:r>
              <a:rPr lang="fr-FR" b="1" strike="noStrike" spc="-1" dirty="0">
                <a:solidFill>
                  <a:srgbClr val="0070C0"/>
                </a:solidFill>
                <a:latin typeface="Arial"/>
                <a:ea typeface="Roboto"/>
              </a:rPr>
              <a:t>des enseignements de spécialité </a:t>
            </a:r>
            <a:r>
              <a:rPr lang="fr-FR" b="0" strike="noStrike" spc="-1" dirty="0">
                <a:solidFill>
                  <a:srgbClr val="000000"/>
                </a:solidFill>
                <a:latin typeface="Arial"/>
                <a:ea typeface="Roboto"/>
              </a:rPr>
              <a:t>pour approfondir leurs connaissances et affiner progressivement leur projet dans leurs domaines de prédilection. </a:t>
            </a:r>
            <a:endParaRPr lang="fr-FR" b="0" strike="noStrike" spc="-1" dirty="0">
              <a:solidFill>
                <a:srgbClr val="000000"/>
              </a:solidFill>
              <a:latin typeface="Arial"/>
            </a:endParaRPr>
          </a:p>
        </p:txBody>
      </p:sp>
      <p:sp>
        <p:nvSpPr>
          <p:cNvPr id="572" name="Titre 1"/>
          <p:cNvSpPr/>
          <p:nvPr/>
        </p:nvSpPr>
        <p:spPr>
          <a:xfrm>
            <a:off x="-1" y="468360"/>
            <a:ext cx="9743607" cy="682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fontScale="92000" lnSpcReduction="20000"/>
          </a:bodyPr>
          <a:lstStyle/>
          <a:p>
            <a:pPr algn="ctr">
              <a:lnSpc>
                <a:spcPct val="100000"/>
              </a:lnSpc>
            </a:pPr>
            <a:r>
              <a:rPr lang="fr-FR" sz="2500" b="1" strike="noStrike" cap="all" spc="-1" dirty="0">
                <a:solidFill>
                  <a:srgbClr val="000000"/>
                </a:solidFill>
                <a:latin typeface="Arial Black"/>
                <a:ea typeface="Arial Black"/>
              </a:rPr>
              <a:t>LE lycée d’enseignement général et technologique</a:t>
            </a:r>
            <a:endParaRPr lang="fr-FR" sz="2500" b="0" strike="noStrike" spc="-1" dirty="0">
              <a:latin typeface="Arial"/>
            </a:endParaRPr>
          </a:p>
        </p:txBody>
      </p:sp>
      <p:sp>
        <p:nvSpPr>
          <p:cNvPr id="2" name="Rectangle 1">
            <a:extLst>
              <a:ext uri="{FF2B5EF4-FFF2-40B4-BE49-F238E27FC236}">
                <a16:creationId xmlns:a16="http://schemas.microsoft.com/office/drawing/2014/main" id="{9FDA96C3-1430-02C7-3DA9-B8863DD1C93F}"/>
              </a:ext>
            </a:extLst>
          </p:cNvPr>
          <p:cNvSpPr/>
          <p:nvPr/>
        </p:nvSpPr>
        <p:spPr>
          <a:xfrm>
            <a:off x="329784" y="5947200"/>
            <a:ext cx="629586" cy="8089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 courbe vers la droite 4">
            <a:extLst>
              <a:ext uri="{FF2B5EF4-FFF2-40B4-BE49-F238E27FC236}">
                <a16:creationId xmlns:a16="http://schemas.microsoft.com/office/drawing/2014/main" id="{8ADF5ECE-1835-8D00-9276-B32193E657FB}"/>
              </a:ext>
            </a:extLst>
          </p:cNvPr>
          <p:cNvSpPr/>
          <p:nvPr/>
        </p:nvSpPr>
        <p:spPr>
          <a:xfrm>
            <a:off x="329784" y="2349562"/>
            <a:ext cx="513696" cy="476002"/>
          </a:xfrm>
          <a:prstGeom prst="curved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B050"/>
              </a:solidFill>
              <a:highlight>
                <a:srgbClr val="FFFF00"/>
              </a:highlight>
            </a:endParaRPr>
          </a:p>
        </p:txBody>
      </p:sp>
      <p:sp>
        <p:nvSpPr>
          <p:cNvPr id="6" name="Flèche : courbe vers la droite 5">
            <a:extLst>
              <a:ext uri="{FF2B5EF4-FFF2-40B4-BE49-F238E27FC236}">
                <a16:creationId xmlns:a16="http://schemas.microsoft.com/office/drawing/2014/main" id="{C8BA487F-6613-5AAD-3DCC-C76EA1211610}"/>
              </a:ext>
            </a:extLst>
          </p:cNvPr>
          <p:cNvSpPr/>
          <p:nvPr/>
        </p:nvSpPr>
        <p:spPr>
          <a:xfrm>
            <a:off x="354824" y="3910380"/>
            <a:ext cx="513696" cy="476002"/>
          </a:xfrm>
          <a:prstGeom prst="curved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B050"/>
              </a:solidFill>
              <a:highlight>
                <a:srgbClr val="FFFF00"/>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AutoShape 1"/>
          <p:cNvSpPr/>
          <p:nvPr/>
        </p:nvSpPr>
        <p:spPr>
          <a:xfrm>
            <a:off x="900000" y="260280"/>
            <a:ext cx="1298160" cy="522000"/>
          </a:xfrm>
          <a:prstGeom prst="roundRect">
            <a:avLst>
              <a:gd name="adj" fmla="val 16667"/>
            </a:avLst>
          </a:prstGeom>
          <a:solidFill>
            <a:srgbClr val="FFFFFF"/>
          </a:solidFill>
          <a:ln w="28440">
            <a:solidFill>
              <a:srgbClr val="FF0000"/>
            </a:solidFill>
            <a:miter/>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002F45"/>
                </a:solidFill>
                <a:latin typeface="Arial"/>
                <a:ea typeface="Roboto"/>
              </a:rPr>
              <a:t>2</a:t>
            </a:r>
            <a:r>
              <a:rPr lang="en-GB" sz="1600" b="1" strike="noStrike" spc="-1" baseline="30000">
                <a:solidFill>
                  <a:srgbClr val="002F45"/>
                </a:solidFill>
                <a:latin typeface="Arial"/>
                <a:ea typeface="Roboto"/>
              </a:rPr>
              <a:t>ème</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002F45"/>
                </a:solidFill>
                <a:latin typeface="Arial"/>
                <a:ea typeface="Roboto"/>
              </a:rPr>
              <a:t>trimestre</a:t>
            </a:r>
            <a:endParaRPr lang="fr-FR" sz="1600" b="0" strike="noStrike" spc="-1">
              <a:latin typeface="Arial"/>
            </a:endParaRPr>
          </a:p>
        </p:txBody>
      </p:sp>
      <p:sp>
        <p:nvSpPr>
          <p:cNvPr id="667" name="AutoShape 2"/>
          <p:cNvSpPr/>
          <p:nvPr/>
        </p:nvSpPr>
        <p:spPr>
          <a:xfrm>
            <a:off x="539640" y="1052640"/>
            <a:ext cx="2015640" cy="522000"/>
          </a:xfrm>
          <a:prstGeom prst="roundRect">
            <a:avLst>
              <a:gd name="adj" fmla="val 16667"/>
            </a:avLst>
          </a:prstGeom>
          <a:solidFill>
            <a:srgbClr val="FF4568"/>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demande provisoire</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de la famille</a:t>
            </a:r>
            <a:endParaRPr lang="fr-FR" sz="1600" b="0" strike="noStrike" spc="-1">
              <a:latin typeface="Arial"/>
            </a:endParaRPr>
          </a:p>
        </p:txBody>
      </p:sp>
      <p:sp>
        <p:nvSpPr>
          <p:cNvPr id="668" name="AutoShape 3"/>
          <p:cNvSpPr/>
          <p:nvPr/>
        </p:nvSpPr>
        <p:spPr>
          <a:xfrm>
            <a:off x="395280" y="1771560"/>
            <a:ext cx="2304720" cy="504360"/>
          </a:xfrm>
          <a:prstGeom prst="roundRect">
            <a:avLst>
              <a:gd name="adj" fmla="val 16667"/>
            </a:avLst>
          </a:prstGeom>
          <a:solidFill>
            <a:srgbClr val="FF9933"/>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propositions provisoires</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du conseil de classe</a:t>
            </a:r>
            <a:endParaRPr lang="fr-FR" sz="1600" b="0" strike="noStrike" spc="-1">
              <a:latin typeface="Arial"/>
            </a:endParaRPr>
          </a:p>
        </p:txBody>
      </p:sp>
      <p:sp>
        <p:nvSpPr>
          <p:cNvPr id="669" name="AutoShape 4"/>
          <p:cNvSpPr/>
          <p:nvPr/>
        </p:nvSpPr>
        <p:spPr>
          <a:xfrm>
            <a:off x="250920" y="3139920"/>
            <a:ext cx="3024000" cy="2447640"/>
          </a:xfrm>
          <a:prstGeom prst="roundRect">
            <a:avLst>
              <a:gd name="adj" fmla="val 16667"/>
            </a:avLst>
          </a:prstGeom>
          <a:solidFill>
            <a:srgbClr val="CC0066"/>
          </a:solidFill>
          <a:ln w="57240">
            <a:solidFill>
              <a:srgbClr val="009900"/>
            </a:solidFill>
            <a:miter/>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3200" b="1" strike="noStrike" spc="-1">
                <a:solidFill>
                  <a:srgbClr val="FFFF00"/>
                </a:solidFill>
                <a:latin typeface="Arial"/>
                <a:ea typeface="Roboto"/>
              </a:rPr>
              <a:t>Procédures</a:t>
            </a:r>
            <a:endParaRPr lang="fr-FR" sz="32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3200" b="1" strike="noStrike" spc="-1">
                <a:solidFill>
                  <a:srgbClr val="FFFF00"/>
                </a:solidFill>
                <a:latin typeface="Arial"/>
                <a:ea typeface="Roboto"/>
              </a:rPr>
              <a:t>d’orientation</a:t>
            </a:r>
            <a:endParaRPr lang="fr-FR" sz="32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endParaRPr lang="fr-FR" sz="3200" b="0" strike="noStrike" spc="-1">
              <a:latin typeface="Arial"/>
            </a:endParaRPr>
          </a:p>
        </p:txBody>
      </p:sp>
      <p:sp>
        <p:nvSpPr>
          <p:cNvPr id="670" name="AutoShape 5"/>
          <p:cNvSpPr/>
          <p:nvPr/>
        </p:nvSpPr>
        <p:spPr>
          <a:xfrm>
            <a:off x="4211640" y="260280"/>
            <a:ext cx="1296720" cy="522000"/>
          </a:xfrm>
          <a:prstGeom prst="roundRect">
            <a:avLst>
              <a:gd name="adj" fmla="val 16667"/>
            </a:avLst>
          </a:prstGeom>
          <a:solidFill>
            <a:srgbClr val="FFFFFF"/>
          </a:solidFill>
          <a:ln w="28440">
            <a:solidFill>
              <a:srgbClr val="FF0000"/>
            </a:solidFill>
            <a:miter/>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1C340E"/>
                </a:solidFill>
                <a:latin typeface="Arial"/>
                <a:ea typeface="Roboto"/>
              </a:rPr>
              <a:t>3</a:t>
            </a:r>
            <a:r>
              <a:rPr lang="en-GB" sz="1600" b="1" strike="noStrike" spc="-1" baseline="30000">
                <a:solidFill>
                  <a:srgbClr val="1C340E"/>
                </a:solidFill>
                <a:latin typeface="Arial"/>
                <a:ea typeface="Roboto"/>
              </a:rPr>
              <a:t>ème</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1C340E"/>
                </a:solidFill>
                <a:latin typeface="Arial"/>
                <a:ea typeface="Roboto"/>
              </a:rPr>
              <a:t>trimestre</a:t>
            </a:r>
            <a:endParaRPr lang="fr-FR" sz="1600" b="0" strike="noStrike" spc="-1">
              <a:latin typeface="Arial"/>
            </a:endParaRPr>
          </a:p>
        </p:txBody>
      </p:sp>
      <p:sp>
        <p:nvSpPr>
          <p:cNvPr id="671" name="AutoShape 6"/>
          <p:cNvSpPr/>
          <p:nvPr/>
        </p:nvSpPr>
        <p:spPr>
          <a:xfrm>
            <a:off x="3851280" y="1052640"/>
            <a:ext cx="2015640" cy="522000"/>
          </a:xfrm>
          <a:prstGeom prst="roundRect">
            <a:avLst>
              <a:gd name="adj" fmla="val 16667"/>
            </a:avLst>
          </a:prstGeom>
          <a:solidFill>
            <a:srgbClr val="FF4568"/>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demande</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de la famille</a:t>
            </a:r>
            <a:endParaRPr lang="fr-FR" sz="1600" b="0" strike="noStrike" spc="-1">
              <a:latin typeface="Arial"/>
            </a:endParaRPr>
          </a:p>
        </p:txBody>
      </p:sp>
      <p:sp>
        <p:nvSpPr>
          <p:cNvPr id="672" name="AutoShape 7"/>
          <p:cNvSpPr/>
          <p:nvPr/>
        </p:nvSpPr>
        <p:spPr>
          <a:xfrm>
            <a:off x="3708360" y="1771560"/>
            <a:ext cx="2303280" cy="523440"/>
          </a:xfrm>
          <a:prstGeom prst="roundRect">
            <a:avLst>
              <a:gd name="adj" fmla="val 16667"/>
            </a:avLst>
          </a:prstGeom>
          <a:solidFill>
            <a:srgbClr val="FF9933"/>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proposition d’orientation</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du conseil de classe</a:t>
            </a:r>
            <a:endParaRPr lang="fr-FR" sz="1600" b="0" strike="noStrike" spc="-1">
              <a:latin typeface="Arial"/>
            </a:endParaRPr>
          </a:p>
        </p:txBody>
      </p:sp>
      <p:sp>
        <p:nvSpPr>
          <p:cNvPr id="673" name="AutoShape 8"/>
          <p:cNvSpPr/>
          <p:nvPr/>
        </p:nvSpPr>
        <p:spPr>
          <a:xfrm>
            <a:off x="4140360" y="2492280"/>
            <a:ext cx="1439640" cy="523440"/>
          </a:xfrm>
          <a:prstGeom prst="roundRect">
            <a:avLst>
              <a:gd name="adj" fmla="val 16667"/>
            </a:avLst>
          </a:prstGeom>
          <a:solidFill>
            <a:srgbClr val="FF9933"/>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accord</a:t>
            </a:r>
            <a:endParaRPr lang="fr-FR" sz="1600" b="0" strike="noStrike" spc="-1">
              <a:latin typeface="Arial"/>
            </a:endParaRPr>
          </a:p>
        </p:txBody>
      </p:sp>
      <p:sp>
        <p:nvSpPr>
          <p:cNvPr id="674" name="AutoShape 9"/>
          <p:cNvSpPr/>
          <p:nvPr/>
        </p:nvSpPr>
        <p:spPr>
          <a:xfrm>
            <a:off x="6516720" y="2492280"/>
            <a:ext cx="1439640" cy="525240"/>
          </a:xfrm>
          <a:prstGeom prst="roundRect">
            <a:avLst>
              <a:gd name="adj" fmla="val 16667"/>
            </a:avLst>
          </a:prstGeom>
          <a:solidFill>
            <a:srgbClr val="FF4568"/>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désaccord</a:t>
            </a:r>
            <a:endParaRPr lang="fr-FR" sz="1600" b="0" strike="noStrike" spc="-1">
              <a:latin typeface="Arial"/>
            </a:endParaRPr>
          </a:p>
        </p:txBody>
      </p:sp>
      <p:sp>
        <p:nvSpPr>
          <p:cNvPr id="675" name="AutoShape 10"/>
          <p:cNvSpPr/>
          <p:nvPr/>
        </p:nvSpPr>
        <p:spPr>
          <a:xfrm>
            <a:off x="3924360" y="4869000"/>
            <a:ext cx="1907640" cy="1126800"/>
          </a:xfrm>
          <a:prstGeom prst="roundRect">
            <a:avLst>
              <a:gd name="adj" fmla="val 16667"/>
            </a:avLst>
          </a:prstGeom>
          <a:solidFill>
            <a:srgbClr val="1C340E"/>
          </a:solidFill>
          <a:ln w="76320">
            <a:solidFill>
              <a:srgbClr val="FF9933"/>
            </a:solidFill>
            <a:miter/>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2100" b="1" strike="noStrike" spc="-1">
                <a:solidFill>
                  <a:srgbClr val="FFFF00"/>
                </a:solidFill>
                <a:latin typeface="Arial"/>
                <a:ea typeface="Roboto"/>
              </a:rPr>
              <a:t>décision</a:t>
            </a:r>
            <a:endParaRPr lang="fr-FR" sz="21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2100" b="1" strike="noStrike" spc="-1">
                <a:solidFill>
                  <a:srgbClr val="FFFF00"/>
                </a:solidFill>
                <a:latin typeface="Arial"/>
                <a:ea typeface="Roboto"/>
              </a:rPr>
              <a:t>d’orientation</a:t>
            </a:r>
            <a:endParaRPr lang="fr-FR" sz="2100" b="0" strike="noStrike" spc="-1">
              <a:latin typeface="Arial"/>
            </a:endParaRPr>
          </a:p>
        </p:txBody>
      </p:sp>
      <p:sp>
        <p:nvSpPr>
          <p:cNvPr id="676" name="AutoShape 11"/>
          <p:cNvSpPr/>
          <p:nvPr/>
        </p:nvSpPr>
        <p:spPr>
          <a:xfrm>
            <a:off x="5796000" y="3139920"/>
            <a:ext cx="2879280" cy="522000"/>
          </a:xfrm>
          <a:prstGeom prst="roundRect">
            <a:avLst>
              <a:gd name="adj" fmla="val 16667"/>
            </a:avLst>
          </a:prstGeom>
          <a:gradFill rotWithShape="0">
            <a:gsLst>
              <a:gs pos="0">
                <a:srgbClr val="FF4568"/>
              </a:gs>
              <a:gs pos="100000">
                <a:srgbClr val="FF9933"/>
              </a:gs>
            </a:gsLst>
            <a:lin ang="0"/>
          </a:gra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entretien chef d’établissement</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et famille</a:t>
            </a:r>
            <a:endParaRPr lang="fr-FR" sz="1600" b="0" strike="noStrike" spc="-1">
              <a:latin typeface="Arial"/>
            </a:endParaRPr>
          </a:p>
        </p:txBody>
      </p:sp>
      <p:sp>
        <p:nvSpPr>
          <p:cNvPr id="677" name="AutoShape 12"/>
          <p:cNvSpPr/>
          <p:nvPr/>
        </p:nvSpPr>
        <p:spPr>
          <a:xfrm>
            <a:off x="7164360" y="5156280"/>
            <a:ext cx="1854000" cy="522000"/>
          </a:xfrm>
          <a:prstGeom prst="roundRect">
            <a:avLst>
              <a:gd name="adj" fmla="val 16667"/>
            </a:avLst>
          </a:prstGeom>
          <a:gradFill rotWithShape="0">
            <a:gsLst>
              <a:gs pos="0">
                <a:srgbClr val="33601A"/>
              </a:gs>
              <a:gs pos="100000">
                <a:srgbClr val="FF4568"/>
              </a:gs>
            </a:gsLst>
            <a:lin ang="0"/>
          </a:gra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002F45"/>
                </a:solidFill>
                <a:latin typeface="Arial"/>
                <a:ea typeface="Roboto"/>
              </a:rPr>
              <a:t>commission</a:t>
            </a:r>
            <a:endParaRPr lang="fr-FR" sz="1600" b="0" strike="noStrike" spc="-1">
              <a:latin typeface="Arial"/>
            </a:endParaRPr>
          </a:p>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1" strike="noStrike" spc="-1">
                <a:solidFill>
                  <a:srgbClr val="002F45"/>
                </a:solidFill>
                <a:latin typeface="Arial"/>
                <a:ea typeface="Roboto"/>
              </a:rPr>
              <a:t>d’appel</a:t>
            </a:r>
            <a:endParaRPr lang="fr-FR" sz="1600" b="0" strike="noStrike" spc="-1">
              <a:latin typeface="Arial"/>
            </a:endParaRPr>
          </a:p>
        </p:txBody>
      </p:sp>
      <p:sp>
        <p:nvSpPr>
          <p:cNvPr id="678" name="AutoShape 13"/>
          <p:cNvSpPr/>
          <p:nvPr/>
        </p:nvSpPr>
        <p:spPr>
          <a:xfrm>
            <a:off x="5796000" y="4076640"/>
            <a:ext cx="1260000" cy="522000"/>
          </a:xfrm>
          <a:prstGeom prst="roundRect">
            <a:avLst>
              <a:gd name="adj" fmla="val 16667"/>
            </a:avLst>
          </a:prstGeom>
          <a:solidFill>
            <a:srgbClr val="FF9933"/>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660066"/>
                </a:solidFill>
                <a:latin typeface="Arial"/>
                <a:ea typeface="Roboto"/>
              </a:rPr>
              <a:t>accord</a:t>
            </a:r>
            <a:endParaRPr lang="fr-FR" sz="1600" b="0" strike="noStrike" spc="-1">
              <a:latin typeface="Arial"/>
            </a:endParaRPr>
          </a:p>
        </p:txBody>
      </p:sp>
      <p:sp>
        <p:nvSpPr>
          <p:cNvPr id="679" name="AutoShape 14"/>
          <p:cNvSpPr/>
          <p:nvPr/>
        </p:nvSpPr>
        <p:spPr>
          <a:xfrm>
            <a:off x="7451640" y="4076640"/>
            <a:ext cx="1260000" cy="523440"/>
          </a:xfrm>
          <a:prstGeom prst="roundRect">
            <a:avLst>
              <a:gd name="adj" fmla="val 16667"/>
            </a:avLst>
          </a:prstGeom>
          <a:solidFill>
            <a:srgbClr val="FF4568"/>
          </a:solidFill>
          <a:ln w="0">
            <a:noFill/>
          </a:ln>
        </p:spPr>
        <p:style>
          <a:lnRef idx="0">
            <a:scrgbClr r="0" g="0" b="0"/>
          </a:lnRef>
          <a:fillRef idx="0">
            <a:scrgbClr r="0" g="0" b="0"/>
          </a:fillRef>
          <a:effectRef idx="0">
            <a:scrgbClr r="0" g="0" b="0"/>
          </a:effectRef>
          <a:fontRef idx="minor"/>
        </p:style>
        <p:txBody>
          <a:bodyPr wrap="none" lIns="0" tIns="0" rIns="0" bIns="0" anchor="ctr">
            <a:noAutofit/>
          </a:bodyPr>
          <a:lstStyle/>
          <a:p>
            <a:pPr algn="ctr">
              <a:lnSpc>
                <a:spcPct val="100000"/>
              </a:lnSpc>
              <a:tabLst>
                <a:tab pos="0" algn="l"/>
                <a:tab pos="447840" algn="l"/>
                <a:tab pos="896760" algn="l"/>
                <a:tab pos="1346040" algn="l"/>
                <a:tab pos="1795320" algn="l"/>
                <a:tab pos="2244600" algn="l"/>
                <a:tab pos="2693880" algn="l"/>
                <a:tab pos="3143160" algn="l"/>
                <a:tab pos="3592440" algn="l"/>
                <a:tab pos="4041720" algn="l"/>
                <a:tab pos="4491000" algn="l"/>
                <a:tab pos="4940280" algn="l"/>
                <a:tab pos="5389560" algn="l"/>
                <a:tab pos="5838840" algn="l"/>
                <a:tab pos="6288120" algn="l"/>
                <a:tab pos="6737400" algn="l"/>
                <a:tab pos="7186680" algn="l"/>
                <a:tab pos="7635960" algn="l"/>
                <a:tab pos="8085240" algn="l"/>
                <a:tab pos="8534520" algn="l"/>
                <a:tab pos="8983800" algn="l"/>
              </a:tabLst>
            </a:pPr>
            <a:r>
              <a:rPr lang="en-GB" sz="1600" b="0" strike="noStrike" spc="-1">
                <a:solidFill>
                  <a:srgbClr val="FFFFFF"/>
                </a:solidFill>
                <a:latin typeface="Arial"/>
                <a:ea typeface="Roboto"/>
              </a:rPr>
              <a:t>désaccord</a:t>
            </a:r>
            <a:endParaRPr lang="fr-FR" sz="1600" b="0" strike="noStrike" spc="-1">
              <a:latin typeface="Arial"/>
            </a:endParaRPr>
          </a:p>
        </p:txBody>
      </p:sp>
      <p:sp>
        <p:nvSpPr>
          <p:cNvPr id="680" name="AutoShape 15"/>
          <p:cNvSpPr/>
          <p:nvPr/>
        </p:nvSpPr>
        <p:spPr>
          <a:xfrm flipH="1">
            <a:off x="1546920" y="782640"/>
            <a:ext cx="1080" cy="269640"/>
          </a:xfrm>
          <a:custGeom>
            <a:avLst/>
            <a:gdLst/>
            <a:ahLst/>
            <a:cxnLst/>
            <a:rect l="l" t="t" r="r" b="b"/>
            <a:pathLst>
              <a:path w="21600" h="21600">
                <a:moveTo>
                  <a:pt x="0" y="0"/>
                </a:moveTo>
                <a:lnTo>
                  <a:pt x="21600" y="21600"/>
                </a:lnTo>
              </a:path>
            </a:pathLst>
          </a:custGeom>
          <a:noFill/>
          <a:ln w="108000">
            <a:solidFill>
              <a:srgbClr val="66FF33"/>
            </a:solidFill>
            <a:miter/>
          </a:ln>
        </p:spPr>
        <p:style>
          <a:lnRef idx="0">
            <a:scrgbClr r="0" g="0" b="0"/>
          </a:lnRef>
          <a:fillRef idx="0">
            <a:scrgbClr r="0" g="0" b="0"/>
          </a:fillRef>
          <a:effectRef idx="0">
            <a:scrgbClr r="0" g="0" b="0"/>
          </a:effectRef>
          <a:fontRef idx="minor"/>
        </p:style>
      </p:sp>
      <p:sp>
        <p:nvSpPr>
          <p:cNvPr id="681" name="AutoShape 16"/>
          <p:cNvSpPr/>
          <p:nvPr/>
        </p:nvSpPr>
        <p:spPr>
          <a:xfrm>
            <a:off x="1547640" y="1574640"/>
            <a:ext cx="1080" cy="196560"/>
          </a:xfrm>
          <a:custGeom>
            <a:avLst/>
            <a:gdLst/>
            <a:ahLst/>
            <a:cxnLst/>
            <a:rect l="l" t="t" r="r" b="b"/>
            <a:pathLst>
              <a:path w="21600" h="21600">
                <a:moveTo>
                  <a:pt x="0" y="0"/>
                </a:moveTo>
                <a:lnTo>
                  <a:pt x="21600" y="21600"/>
                </a:lnTo>
              </a:path>
            </a:pathLst>
          </a:custGeom>
          <a:noFill/>
          <a:ln w="108000">
            <a:solidFill>
              <a:srgbClr val="66FF33"/>
            </a:solidFill>
            <a:miter/>
          </a:ln>
        </p:spPr>
        <p:style>
          <a:lnRef idx="0">
            <a:scrgbClr r="0" g="0" b="0"/>
          </a:lnRef>
          <a:fillRef idx="0">
            <a:scrgbClr r="0" g="0" b="0"/>
          </a:fillRef>
          <a:effectRef idx="0">
            <a:scrgbClr r="0" g="0" b="0"/>
          </a:effectRef>
          <a:fontRef idx="minor"/>
        </p:style>
      </p:sp>
      <p:sp>
        <p:nvSpPr>
          <p:cNvPr id="682" name="AutoShape 17"/>
          <p:cNvSpPr/>
          <p:nvPr/>
        </p:nvSpPr>
        <p:spPr>
          <a:xfrm flipH="1">
            <a:off x="4858560" y="782640"/>
            <a:ext cx="1080" cy="26964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83" name="AutoShape 18"/>
          <p:cNvSpPr/>
          <p:nvPr/>
        </p:nvSpPr>
        <p:spPr>
          <a:xfrm>
            <a:off x="4859280" y="1574640"/>
            <a:ext cx="1080" cy="19656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84" name="AutoShape 19"/>
          <p:cNvSpPr/>
          <p:nvPr/>
        </p:nvSpPr>
        <p:spPr>
          <a:xfrm>
            <a:off x="4859280" y="2295360"/>
            <a:ext cx="1080" cy="19656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85" name="AutoShape 20"/>
          <p:cNvSpPr/>
          <p:nvPr/>
        </p:nvSpPr>
        <p:spPr>
          <a:xfrm flipH="1">
            <a:off x="7235280" y="3017880"/>
            <a:ext cx="1080" cy="12204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86" name="AutoShape 21"/>
          <p:cNvSpPr/>
          <p:nvPr/>
        </p:nvSpPr>
        <p:spPr>
          <a:xfrm>
            <a:off x="8082000" y="4600440"/>
            <a:ext cx="9000" cy="55512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87" name="AutoShape 22"/>
          <p:cNvSpPr/>
          <p:nvPr/>
        </p:nvSpPr>
        <p:spPr>
          <a:xfrm>
            <a:off x="7236000" y="3662280"/>
            <a:ext cx="845640" cy="414000"/>
          </a:xfrm>
          <a:prstGeom prst="bentConnector3">
            <a:avLst>
              <a:gd name="adj1" fmla="val 50000"/>
            </a:avLst>
          </a:prstGeom>
          <a:noFill/>
          <a:ln w="108000">
            <a:solidFill>
              <a:srgbClr val="33CC33"/>
            </a:solidFill>
            <a:miter/>
          </a:ln>
        </p:spPr>
        <p:style>
          <a:lnRef idx="0">
            <a:scrgbClr r="0" g="0" b="0"/>
          </a:lnRef>
          <a:fillRef idx="0">
            <a:scrgbClr r="0" g="0" b="0"/>
          </a:fillRef>
          <a:effectRef idx="0">
            <a:scrgbClr r="0" g="0" b="0"/>
          </a:effectRef>
          <a:fontRef idx="minor"/>
        </p:style>
      </p:sp>
      <p:sp>
        <p:nvSpPr>
          <p:cNvPr id="688" name="AutoShape 23"/>
          <p:cNvSpPr/>
          <p:nvPr/>
        </p:nvSpPr>
        <p:spPr>
          <a:xfrm flipH="1">
            <a:off x="6426360" y="3662280"/>
            <a:ext cx="809280" cy="414000"/>
          </a:xfrm>
          <a:prstGeom prst="bentConnector3">
            <a:avLst>
              <a:gd name="adj1" fmla="val 50000"/>
            </a:avLst>
          </a:prstGeom>
          <a:noFill/>
          <a:ln w="108000">
            <a:solidFill>
              <a:srgbClr val="33CC33"/>
            </a:solidFill>
            <a:miter/>
          </a:ln>
        </p:spPr>
        <p:style>
          <a:lnRef idx="0">
            <a:scrgbClr r="0" g="0" b="0"/>
          </a:lnRef>
          <a:fillRef idx="0">
            <a:scrgbClr r="0" g="0" b="0"/>
          </a:fillRef>
          <a:effectRef idx="0">
            <a:scrgbClr r="0" g="0" b="0"/>
          </a:effectRef>
          <a:fontRef idx="minor"/>
        </p:style>
      </p:sp>
      <p:sp>
        <p:nvSpPr>
          <p:cNvPr id="689" name="AutoShape 24"/>
          <p:cNvSpPr/>
          <p:nvPr/>
        </p:nvSpPr>
        <p:spPr>
          <a:xfrm>
            <a:off x="2195640" y="547560"/>
            <a:ext cx="1552320" cy="1080"/>
          </a:xfrm>
          <a:custGeom>
            <a:avLst/>
            <a:gdLst/>
            <a:ahLst/>
            <a:cxnLst/>
            <a:rect l="l" t="t" r="r" b="b"/>
            <a:pathLst>
              <a:path w="21600" h="21600">
                <a:moveTo>
                  <a:pt x="0" y="0"/>
                </a:moveTo>
                <a:lnTo>
                  <a:pt x="21600" y="21600"/>
                </a:lnTo>
              </a:path>
            </a:pathLst>
          </a:custGeom>
          <a:noFill/>
          <a:ln w="0">
            <a:noFill/>
          </a:ln>
        </p:spPr>
        <p:style>
          <a:lnRef idx="0">
            <a:scrgbClr r="0" g="0" b="0"/>
          </a:lnRef>
          <a:fillRef idx="0">
            <a:scrgbClr r="0" g="0" b="0"/>
          </a:fillRef>
          <a:effectRef idx="0">
            <a:scrgbClr r="0" g="0" b="0"/>
          </a:effectRef>
          <a:fontRef idx="minor"/>
        </p:style>
      </p:sp>
      <p:sp>
        <p:nvSpPr>
          <p:cNvPr id="690" name="AutoShape 25"/>
          <p:cNvSpPr/>
          <p:nvPr/>
        </p:nvSpPr>
        <p:spPr>
          <a:xfrm>
            <a:off x="2556000" y="1312920"/>
            <a:ext cx="1294920" cy="1080"/>
          </a:xfrm>
          <a:custGeom>
            <a:avLst/>
            <a:gdLst/>
            <a:ahLst/>
            <a:cxnLst/>
            <a:rect l="l" t="t" r="r" b="b"/>
            <a:pathLst>
              <a:path w="21600" h="21600">
                <a:moveTo>
                  <a:pt x="0" y="0"/>
                </a:moveTo>
                <a:lnTo>
                  <a:pt x="21600" y="21600"/>
                </a:lnTo>
              </a:path>
            </a:pathLst>
          </a:custGeom>
          <a:noFill/>
          <a:ln w="0">
            <a:noFill/>
          </a:ln>
        </p:spPr>
        <p:style>
          <a:lnRef idx="0">
            <a:scrgbClr r="0" g="0" b="0"/>
          </a:lnRef>
          <a:fillRef idx="0">
            <a:scrgbClr r="0" g="0" b="0"/>
          </a:fillRef>
          <a:effectRef idx="0">
            <a:scrgbClr r="0" g="0" b="0"/>
          </a:effectRef>
          <a:fontRef idx="minor"/>
        </p:style>
      </p:sp>
      <p:sp>
        <p:nvSpPr>
          <p:cNvPr id="691" name="AutoShape 26"/>
          <p:cNvSpPr/>
          <p:nvPr/>
        </p:nvSpPr>
        <p:spPr>
          <a:xfrm>
            <a:off x="2700360" y="2023920"/>
            <a:ext cx="1007640" cy="9000"/>
          </a:xfrm>
          <a:custGeom>
            <a:avLst/>
            <a:gdLst/>
            <a:ahLst/>
            <a:cxnLst/>
            <a:rect l="l" t="t" r="r" b="b"/>
            <a:pathLst>
              <a:path w="21600" h="21600">
                <a:moveTo>
                  <a:pt x="0" y="0"/>
                </a:moveTo>
                <a:lnTo>
                  <a:pt x="21600" y="21600"/>
                </a:lnTo>
              </a:path>
            </a:pathLst>
          </a:custGeom>
          <a:noFill/>
          <a:ln w="0">
            <a:noFill/>
          </a:ln>
        </p:spPr>
        <p:style>
          <a:lnRef idx="0">
            <a:scrgbClr r="0" g="0" b="0"/>
          </a:lnRef>
          <a:fillRef idx="0">
            <a:scrgbClr r="0" g="0" b="0"/>
          </a:fillRef>
          <a:effectRef idx="0">
            <a:scrgbClr r="0" g="0" b="0"/>
          </a:effectRef>
          <a:fontRef idx="minor"/>
        </p:style>
      </p:sp>
      <p:sp>
        <p:nvSpPr>
          <p:cNvPr id="692" name="AutoShape 27"/>
          <p:cNvSpPr/>
          <p:nvPr/>
        </p:nvSpPr>
        <p:spPr>
          <a:xfrm>
            <a:off x="5580000" y="2754360"/>
            <a:ext cx="936360" cy="1080"/>
          </a:xfrm>
          <a:custGeom>
            <a:avLst/>
            <a:gdLst/>
            <a:ahLst/>
            <a:cxnLst/>
            <a:rect l="l" t="t" r="r" b="b"/>
            <a:pathLst>
              <a:path w="21600" h="21600">
                <a:moveTo>
                  <a:pt x="0" y="0"/>
                </a:moveTo>
                <a:lnTo>
                  <a:pt x="21600" y="21600"/>
                </a:lnTo>
              </a:path>
            </a:pathLst>
          </a:custGeom>
          <a:noFill/>
          <a:ln w="108000">
            <a:solidFill>
              <a:srgbClr val="33CC33"/>
            </a:solidFill>
            <a:miter/>
          </a:ln>
        </p:spPr>
        <p:style>
          <a:lnRef idx="0">
            <a:scrgbClr r="0" g="0" b="0"/>
          </a:lnRef>
          <a:fillRef idx="0">
            <a:scrgbClr r="0" g="0" b="0"/>
          </a:fillRef>
          <a:effectRef idx="0">
            <a:scrgbClr r="0" g="0" b="0"/>
          </a:effectRef>
          <a:fontRef idx="minor"/>
        </p:style>
      </p:sp>
      <p:sp>
        <p:nvSpPr>
          <p:cNvPr id="693" name="AutoShape 28"/>
          <p:cNvSpPr/>
          <p:nvPr/>
        </p:nvSpPr>
        <p:spPr>
          <a:xfrm>
            <a:off x="4859280" y="3016080"/>
            <a:ext cx="18720" cy="1852200"/>
          </a:xfrm>
          <a:custGeom>
            <a:avLst/>
            <a:gdLst/>
            <a:ahLst/>
            <a:cxnLst/>
            <a:rect l="l" t="t" r="r" b="b"/>
            <a:pathLst>
              <a:path w="21600" h="21600">
                <a:moveTo>
                  <a:pt x="0" y="0"/>
                </a:moveTo>
                <a:lnTo>
                  <a:pt x="21600" y="21600"/>
                </a:lnTo>
              </a:path>
            </a:pathLst>
          </a:custGeom>
          <a:noFill/>
          <a:ln w="108000">
            <a:solidFill>
              <a:srgbClr val="33CC33"/>
            </a:solidFill>
            <a:miter/>
            <a:tailEnd type="triangle" w="med" len="med"/>
          </a:ln>
        </p:spPr>
        <p:style>
          <a:lnRef idx="0">
            <a:scrgbClr r="0" g="0" b="0"/>
          </a:lnRef>
          <a:fillRef idx="0">
            <a:scrgbClr r="0" g="0" b="0"/>
          </a:fillRef>
          <a:effectRef idx="0">
            <a:scrgbClr r="0" g="0" b="0"/>
          </a:effectRef>
          <a:fontRef idx="minor"/>
        </p:style>
      </p:sp>
      <p:sp>
        <p:nvSpPr>
          <p:cNvPr id="694" name="AutoShape 29"/>
          <p:cNvSpPr/>
          <p:nvPr/>
        </p:nvSpPr>
        <p:spPr>
          <a:xfrm flipH="1">
            <a:off x="5831640" y="5416560"/>
            <a:ext cx="1331640" cy="15480"/>
          </a:xfrm>
          <a:custGeom>
            <a:avLst/>
            <a:gdLst/>
            <a:ahLst/>
            <a:cxnLst/>
            <a:rect l="l" t="t" r="r" b="b"/>
            <a:pathLst>
              <a:path w="21600" h="21600">
                <a:moveTo>
                  <a:pt x="0" y="0"/>
                </a:moveTo>
                <a:lnTo>
                  <a:pt x="21600" y="21600"/>
                </a:lnTo>
              </a:path>
            </a:pathLst>
          </a:custGeom>
          <a:noFill/>
          <a:ln w="108000">
            <a:solidFill>
              <a:srgbClr val="33CC33"/>
            </a:solidFill>
            <a:miter/>
            <a:tailEnd type="triangle" w="med" len="med"/>
          </a:ln>
        </p:spPr>
        <p:style>
          <a:lnRef idx="0">
            <a:scrgbClr r="0" g="0" b="0"/>
          </a:lnRef>
          <a:fillRef idx="0">
            <a:scrgbClr r="0" g="0" b="0"/>
          </a:fillRef>
          <a:effectRef idx="0">
            <a:scrgbClr r="0" g="0" b="0"/>
          </a:effectRef>
          <a:fontRef idx="minor"/>
        </p:style>
      </p:sp>
      <p:sp>
        <p:nvSpPr>
          <p:cNvPr id="695" name="AutoShape 30"/>
          <p:cNvSpPr/>
          <p:nvPr/>
        </p:nvSpPr>
        <p:spPr>
          <a:xfrm flipH="1">
            <a:off x="4878360" y="4336920"/>
            <a:ext cx="917280" cy="531360"/>
          </a:xfrm>
          <a:prstGeom prst="bentConnector3">
            <a:avLst>
              <a:gd name="adj1" fmla="val 50000"/>
            </a:avLst>
          </a:prstGeom>
          <a:noFill/>
          <a:ln w="108000">
            <a:solidFill>
              <a:srgbClr val="33CC33"/>
            </a:solidFill>
            <a:miter/>
            <a:tailEnd type="triangle" w="med" len="med"/>
          </a:ln>
        </p:spPr>
        <p:style>
          <a:lnRef idx="0">
            <a:scrgbClr r="0" g="0" b="0"/>
          </a:lnRef>
          <a:fillRef idx="0">
            <a:scrgbClr r="0" g="0" b="0"/>
          </a:fillRef>
          <a:effectRef idx="0">
            <a:scrgbClr r="0" g="0" b="0"/>
          </a:effectRef>
          <a:fontRef idx="minor"/>
        </p:style>
      </p:sp>
      <p:sp>
        <p:nvSpPr>
          <p:cNvPr id="696" name="Rectangle 32"/>
          <p:cNvSpPr/>
          <p:nvPr/>
        </p:nvSpPr>
        <p:spPr>
          <a:xfrm>
            <a:off x="250920" y="5996160"/>
            <a:ext cx="860040" cy="861480"/>
          </a:xfrm>
          <a:prstGeom prst="rect">
            <a:avLst/>
          </a:prstGeom>
          <a:solidFill>
            <a:schemeClr val="bg1"/>
          </a:solidFill>
          <a:ln>
            <a:noFill/>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C8715CD-6DD9-3099-7145-73C5128EF5C1}"/>
              </a:ext>
            </a:extLst>
          </p:cNvPr>
          <p:cNvPicPr>
            <a:picLocks noChangeAspect="1"/>
          </p:cNvPicPr>
          <p:nvPr/>
        </p:nvPicPr>
        <p:blipFill>
          <a:blip r:embed="rId3">
            <a:lum/>
            <a:alphaModFix/>
          </a:blip>
          <a:srcRect/>
          <a:stretch>
            <a:fillRect/>
          </a:stretch>
        </p:blipFill>
        <p:spPr>
          <a:xfrm>
            <a:off x="114480" y="540000"/>
            <a:ext cx="8705520" cy="6226199"/>
          </a:xfrm>
          <a:prstGeom prst="rect">
            <a:avLst/>
          </a:prstGeom>
          <a:noFill/>
          <a:ln>
            <a:noFill/>
          </a:ln>
        </p:spPr>
      </p:pic>
      <p:sp>
        <p:nvSpPr>
          <p:cNvPr id="4" name="Forme libre : forme 3">
            <a:extLst>
              <a:ext uri="{FF2B5EF4-FFF2-40B4-BE49-F238E27FC236}">
                <a16:creationId xmlns:a16="http://schemas.microsoft.com/office/drawing/2014/main" id="{7728935D-BB24-3B5A-AC31-4B0F65E05A9A}"/>
              </a:ext>
            </a:extLst>
          </p:cNvPr>
          <p:cNvSpPr/>
          <p:nvPr/>
        </p:nvSpPr>
        <p:spPr>
          <a:xfrm>
            <a:off x="4680000" y="3240000"/>
            <a:ext cx="2340000" cy="290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5" name="ZoneTexte 4">
            <a:extLst>
              <a:ext uri="{FF2B5EF4-FFF2-40B4-BE49-F238E27FC236}">
                <a16:creationId xmlns:a16="http://schemas.microsoft.com/office/drawing/2014/main" id="{297C4F65-0803-78BE-2196-F81244EF1870}"/>
              </a:ext>
            </a:extLst>
          </p:cNvPr>
          <p:cNvSpPr txBox="1"/>
          <p:nvPr/>
        </p:nvSpPr>
        <p:spPr>
          <a:xfrm>
            <a:off x="4680000" y="3212456"/>
            <a:ext cx="2340000" cy="317704"/>
          </a:xfrm>
          <a:prstGeom prst="rect">
            <a:avLst/>
          </a:prstGeom>
          <a:noFill/>
          <a:ln>
            <a:noFill/>
          </a:ln>
        </p:spPr>
        <p:txBody>
          <a:bodyPr wrap="square" lIns="90000" tIns="45000" rIns="90000" bIns="45000" anchorCtr="0" compatLnSpc="0"/>
          <a:lstStyle/>
          <a:p>
            <a:pPr marL="0" marR="0" lvl="0" indent="0" hangingPunct="0">
              <a:lnSpc>
                <a:spcPct val="100000"/>
              </a:lnSpc>
              <a:spcBef>
                <a:spcPts val="0"/>
              </a:spcBef>
              <a:spcAft>
                <a:spcPts val="0"/>
              </a:spcAft>
              <a:buNone/>
              <a:tabLst/>
            </a:pPr>
            <a:r>
              <a:rPr lang="fr-FR" sz="1400" b="1" dirty="0">
                <a:solidFill>
                  <a:srgbClr val="C9211E"/>
                </a:solidFill>
                <a:latin typeface="Liberation Sans" pitchFamily="18"/>
                <a:ea typeface="Microsoft YaHei" pitchFamily="2"/>
                <a:cs typeface="Lucida Sans" pitchFamily="2"/>
              </a:rPr>
              <a:t>En</a:t>
            </a:r>
            <a:r>
              <a:rPr lang="fr-FR" sz="1400" b="1" i="0" u="none" strike="noStrike" kern="1200" cap="none" dirty="0">
                <a:ln>
                  <a:noFill/>
                </a:ln>
                <a:solidFill>
                  <a:srgbClr val="C9211E"/>
                </a:solidFill>
                <a:latin typeface="Liberation Sans" pitchFamily="18"/>
                <a:ea typeface="Microsoft YaHei" pitchFamily="2"/>
                <a:cs typeface="Lucida Sans" pitchFamily="2"/>
              </a:rPr>
              <a:t>  mars 2026</a:t>
            </a:r>
          </a:p>
        </p:txBody>
      </p:sp>
      <p:sp>
        <p:nvSpPr>
          <p:cNvPr id="6" name="Forme libre : forme 5">
            <a:extLst>
              <a:ext uri="{FF2B5EF4-FFF2-40B4-BE49-F238E27FC236}">
                <a16:creationId xmlns:a16="http://schemas.microsoft.com/office/drawing/2014/main" id="{7BAF5410-66D3-2E4A-3856-7ECE7CBA53BC}"/>
              </a:ext>
            </a:extLst>
          </p:cNvPr>
          <p:cNvSpPr/>
          <p:nvPr/>
        </p:nvSpPr>
        <p:spPr>
          <a:xfrm>
            <a:off x="4320000" y="2880000"/>
            <a:ext cx="3600000" cy="36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chemeClr val="bg1"/>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7" name="ZoneTexte 6">
            <a:extLst>
              <a:ext uri="{FF2B5EF4-FFF2-40B4-BE49-F238E27FC236}">
                <a16:creationId xmlns:a16="http://schemas.microsoft.com/office/drawing/2014/main" id="{2F483980-6C7F-CEA3-BB1C-87BB5C142FB3}"/>
              </a:ext>
            </a:extLst>
          </p:cNvPr>
          <p:cNvSpPr txBox="1"/>
          <p:nvPr/>
        </p:nvSpPr>
        <p:spPr>
          <a:xfrm>
            <a:off x="4320000" y="2880000"/>
            <a:ext cx="3600000" cy="69840"/>
          </a:xfrm>
          <a:prstGeom prst="rect">
            <a:avLst/>
          </a:prstGeom>
          <a:solidFill>
            <a:srgbClr val="FFFFFF"/>
          </a:solidFill>
          <a:ln w="0">
            <a:noFill/>
            <a:prstDash val="solid"/>
          </a:ln>
        </p:spPr>
        <p:txBody>
          <a:bodyPr wrap="square" lIns="90000" tIns="45000" rIns="90000" bIns="45000" anchorCtr="0" compatLnSpc="0"/>
          <a:lstStyle/>
          <a:p>
            <a:pPr marL="0" marR="0" lvl="0" indent="0" hangingPunct="0">
              <a:lnSpc>
                <a:spcPct val="100000"/>
              </a:lnSpc>
              <a:spcBef>
                <a:spcPts val="0"/>
              </a:spcBef>
              <a:spcAft>
                <a:spcPts val="0"/>
              </a:spcAft>
              <a:buNone/>
              <a:tabLst/>
            </a:pPr>
            <a:r>
              <a:rPr lang="fr-FR" sz="1400" b="1" i="0" u="none" strike="noStrike" kern="1200" cap="none" dirty="0">
                <a:ln>
                  <a:noFill/>
                </a:ln>
                <a:solidFill>
                  <a:srgbClr val="C9211E"/>
                </a:solidFill>
                <a:latin typeface="Liberation Sans" pitchFamily="18"/>
                <a:ea typeface="Microsoft YaHei" pitchFamily="2"/>
                <a:cs typeface="Lucida Sans" pitchFamily="2"/>
              </a:rPr>
              <a:t>À partir de début février 2026</a:t>
            </a:r>
          </a:p>
        </p:txBody>
      </p:sp>
      <p:sp>
        <p:nvSpPr>
          <p:cNvPr id="9" name="Flèche : pentagone 8">
            <a:extLst>
              <a:ext uri="{FF2B5EF4-FFF2-40B4-BE49-F238E27FC236}">
                <a16:creationId xmlns:a16="http://schemas.microsoft.com/office/drawing/2014/main" id="{A35318FB-4D06-3EB5-D9DD-9795C2EF68C5}"/>
              </a:ext>
            </a:extLst>
          </p:cNvPr>
          <p:cNvSpPr/>
          <p:nvPr/>
        </p:nvSpPr>
        <p:spPr>
          <a:xfrm>
            <a:off x="5299555" y="931515"/>
            <a:ext cx="3520445" cy="1451922"/>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3666478" y="3240001"/>
            <a:ext cx="905522" cy="20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54906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3BE31C84-95D3-2351-E74F-0154FABFCDCB}"/>
              </a:ext>
            </a:extLst>
          </p:cNvPr>
          <p:cNvPicPr>
            <a:picLocks noChangeAspect="1"/>
          </p:cNvPicPr>
          <p:nvPr/>
        </p:nvPicPr>
        <p:blipFill>
          <a:blip r:embed="rId3">
            <a:lum/>
            <a:alphaModFix/>
          </a:blip>
          <a:srcRect/>
          <a:stretch>
            <a:fillRect/>
          </a:stretch>
        </p:blipFill>
        <p:spPr>
          <a:xfrm>
            <a:off x="-321480" y="63360"/>
            <a:ext cx="9900000" cy="6421680"/>
          </a:xfrm>
          <a:prstGeom prst="rect">
            <a:avLst/>
          </a:prstGeom>
          <a:noFill/>
          <a:ln>
            <a:noFill/>
          </a:ln>
        </p:spPr>
      </p:pic>
      <p:sp>
        <p:nvSpPr>
          <p:cNvPr id="3" name="Forme libre : forme 2">
            <a:extLst>
              <a:ext uri="{FF2B5EF4-FFF2-40B4-BE49-F238E27FC236}">
                <a16:creationId xmlns:a16="http://schemas.microsoft.com/office/drawing/2014/main" id="{364B07BA-AB94-0590-0287-297A1AFCE4A7}"/>
              </a:ext>
            </a:extLst>
          </p:cNvPr>
          <p:cNvSpPr/>
          <p:nvPr/>
        </p:nvSpPr>
        <p:spPr>
          <a:xfrm>
            <a:off x="180000" y="6485040"/>
            <a:ext cx="1080000" cy="372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4" name="Forme libre : forme 3">
            <a:extLst>
              <a:ext uri="{FF2B5EF4-FFF2-40B4-BE49-F238E27FC236}">
                <a16:creationId xmlns:a16="http://schemas.microsoft.com/office/drawing/2014/main" id="{7E62DBC3-F7BD-D9DA-4BBD-E1850D036A7A}"/>
              </a:ext>
            </a:extLst>
          </p:cNvPr>
          <p:cNvSpPr/>
          <p:nvPr/>
        </p:nvSpPr>
        <p:spPr>
          <a:xfrm>
            <a:off x="360000" y="6485040"/>
            <a:ext cx="359640" cy="359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5" name="Forme libre : forme 4">
            <a:extLst>
              <a:ext uri="{FF2B5EF4-FFF2-40B4-BE49-F238E27FC236}">
                <a16:creationId xmlns:a16="http://schemas.microsoft.com/office/drawing/2014/main" id="{58250CF3-5DDF-1121-0CFC-FA4C423BD233}"/>
              </a:ext>
            </a:extLst>
          </p:cNvPr>
          <p:cNvSpPr/>
          <p:nvPr/>
        </p:nvSpPr>
        <p:spPr>
          <a:xfrm>
            <a:off x="-360000" y="0"/>
            <a:ext cx="4860000" cy="36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597DD"/>
          </a:solidFill>
          <a:ln w="0">
            <a:solidFill>
              <a:srgbClr val="3465A4"/>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6" name="Forme libre : forme 5">
            <a:extLst>
              <a:ext uri="{FF2B5EF4-FFF2-40B4-BE49-F238E27FC236}">
                <a16:creationId xmlns:a16="http://schemas.microsoft.com/office/drawing/2014/main" id="{8E657158-B3D1-63E2-9697-4C4C145C68FE}"/>
              </a:ext>
            </a:extLst>
          </p:cNvPr>
          <p:cNvSpPr/>
          <p:nvPr/>
        </p:nvSpPr>
        <p:spPr>
          <a:xfrm>
            <a:off x="4500000" y="0"/>
            <a:ext cx="5078520" cy="36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7500"/>
          </a:solidFill>
          <a:ln w="0">
            <a:solidFill>
              <a:srgbClr val="3465A4"/>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7" name="Connecteur droit 6">
            <a:extLst>
              <a:ext uri="{FF2B5EF4-FFF2-40B4-BE49-F238E27FC236}">
                <a16:creationId xmlns:a16="http://schemas.microsoft.com/office/drawing/2014/main" id="{0FE0FACF-A649-7736-39E8-106BD4F74C89}"/>
              </a:ext>
            </a:extLst>
          </p:cNvPr>
          <p:cNvSpPr/>
          <p:nvPr/>
        </p:nvSpPr>
        <p:spPr>
          <a:xfrm>
            <a:off x="3600000" y="6485040"/>
            <a:ext cx="3878640" cy="2879"/>
          </a:xfrm>
          <a:prstGeom prst="line">
            <a:avLst/>
          </a:prstGeom>
          <a:noFill/>
          <a:ln w="12600">
            <a:solidFill>
              <a:srgbClr val="FF860D"/>
            </a:solidFill>
            <a:prstDash val="solid"/>
          </a:ln>
        </p:spPr>
        <p:txBody>
          <a:bodyPr wrap="square" lIns="96120" tIns="51120" rIns="96120" bIns="51120" anchor="ctr" anchorCtr="0" compatLnSpc="0"/>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
        <p:nvSpPr>
          <p:cNvPr id="8" name="Forme libre : forme 7">
            <a:extLst>
              <a:ext uri="{FF2B5EF4-FFF2-40B4-BE49-F238E27FC236}">
                <a16:creationId xmlns:a16="http://schemas.microsoft.com/office/drawing/2014/main" id="{C42A2A3B-37CE-EAC3-A6F9-930CF371AF5B}"/>
              </a:ext>
            </a:extLst>
          </p:cNvPr>
          <p:cNvSpPr/>
          <p:nvPr/>
        </p:nvSpPr>
        <p:spPr>
          <a:xfrm>
            <a:off x="7560000" y="6480000"/>
            <a:ext cx="360" cy="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729FCF"/>
          </a:solidFill>
          <a:ln w="0">
            <a:solidFill>
              <a:srgbClr val="3465A4"/>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800" b="0" i="0" u="none" strike="noStrike" kern="1200" cap="none">
              <a:ln>
                <a:noFill/>
              </a:ln>
              <a:latin typeface="Liberation Sans" pitchFamily="18"/>
              <a:ea typeface="Microsoft YaHei" pitchFamily="2"/>
              <a:cs typeface="Lucida Sans" pitchFamily="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7963F4D-8E20-9BED-FFC3-634DF5AC2585}"/>
              </a:ext>
            </a:extLst>
          </p:cNvPr>
          <p:cNvPicPr>
            <a:picLocks noChangeAspect="1"/>
          </p:cNvPicPr>
          <p:nvPr/>
        </p:nvPicPr>
        <p:blipFill>
          <a:blip r:embed="rId3">
            <a:lum/>
            <a:alphaModFix/>
          </a:blip>
          <a:srcRect/>
          <a:stretch>
            <a:fillRect/>
          </a:stretch>
        </p:blipFill>
        <p:spPr>
          <a:xfrm>
            <a:off x="194400" y="360000"/>
            <a:ext cx="8805599" cy="6480000"/>
          </a:xfrm>
          <a:prstGeom prst="rect">
            <a:avLst/>
          </a:prstGeom>
          <a:noFill/>
          <a:ln>
            <a:noFill/>
          </a:ln>
        </p:spPr>
      </p:pic>
      <p:sp>
        <p:nvSpPr>
          <p:cNvPr id="3" name="Forme libre : forme 2">
            <a:extLst>
              <a:ext uri="{FF2B5EF4-FFF2-40B4-BE49-F238E27FC236}">
                <a16:creationId xmlns:a16="http://schemas.microsoft.com/office/drawing/2014/main" id="{9C8C9936-A411-1DD1-79CB-A7CBCEDAE27E}"/>
              </a:ext>
            </a:extLst>
          </p:cNvPr>
          <p:cNvSpPr/>
          <p:nvPr/>
        </p:nvSpPr>
        <p:spPr>
          <a:xfrm>
            <a:off x="4935984" y="900000"/>
            <a:ext cx="3344016" cy="470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chemeClr val="bg1"/>
            </a:solidFill>
            <a:prstDash val="solid"/>
          </a:ln>
        </p:spPr>
        <p:txBody>
          <a:bodyPr wrap="square" lIns="90000" tIns="45000" rIns="90000" bIns="45000" anchor="ctr" anchorCtr="0" compatLnSpc="0">
            <a:noAutofit/>
          </a:bodyPr>
          <a:lstStyle/>
          <a:p>
            <a:pPr marL="0" marR="0" lvl="0" indent="0" algn="ctr" hangingPunct="0">
              <a:lnSpc>
                <a:spcPct val="100000"/>
              </a:lnSpc>
              <a:spcBef>
                <a:spcPts val="0"/>
              </a:spcBef>
              <a:spcAft>
                <a:spcPts val="0"/>
              </a:spcAft>
              <a:buNone/>
              <a:tabLst/>
            </a:pPr>
            <a:r>
              <a:rPr lang="fr-FR" sz="1400" b="1" i="0" u="none" strike="noStrike" kern="1200" cap="none" dirty="0">
                <a:ln>
                  <a:noFill/>
                </a:ln>
                <a:solidFill>
                  <a:srgbClr val="C9211E"/>
                </a:solidFill>
                <a:latin typeface="Liberation Sans" pitchFamily="18"/>
                <a:ea typeface="Microsoft YaHei" pitchFamily="2"/>
                <a:cs typeface="Lucida Sans" pitchFamily="2"/>
              </a:rPr>
              <a:t>À partir de mai 2026</a:t>
            </a:r>
          </a:p>
        </p:txBody>
      </p:sp>
      <p:sp>
        <p:nvSpPr>
          <p:cNvPr id="4" name="Forme libre : forme 3">
            <a:extLst>
              <a:ext uri="{FF2B5EF4-FFF2-40B4-BE49-F238E27FC236}">
                <a16:creationId xmlns:a16="http://schemas.microsoft.com/office/drawing/2014/main" id="{68D50BDC-ABF6-5F61-0577-ED706E216123}"/>
              </a:ext>
            </a:extLst>
          </p:cNvPr>
          <p:cNvSpPr/>
          <p:nvPr/>
        </p:nvSpPr>
        <p:spPr>
          <a:xfrm>
            <a:off x="4987992" y="1440000"/>
            <a:ext cx="3240000" cy="54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chemeClr val="bg1"/>
            </a:solidFill>
            <a:prstDash val="solid"/>
          </a:ln>
        </p:spPr>
        <p:txBody>
          <a:bodyPr wrap="square" lIns="90000" tIns="45000" rIns="90000" bIns="45000" anchor="ctr" anchorCtr="0" compatLnSpc="0">
            <a:noAutofit/>
          </a:bodyPr>
          <a:lstStyle/>
          <a:p>
            <a:pPr marL="0" marR="0" lvl="0" indent="0" algn="ctr" hangingPunct="0">
              <a:lnSpc>
                <a:spcPct val="100000"/>
              </a:lnSpc>
              <a:spcBef>
                <a:spcPts val="0"/>
              </a:spcBef>
              <a:spcAft>
                <a:spcPts val="0"/>
              </a:spcAft>
              <a:buNone/>
              <a:tabLst/>
            </a:pPr>
            <a:r>
              <a:rPr lang="fr-FR" sz="1400" b="1" i="0" u="none" strike="noStrike" kern="1200" cap="none" dirty="0">
                <a:ln>
                  <a:noFill/>
                </a:ln>
                <a:solidFill>
                  <a:srgbClr val="C9211E"/>
                </a:solidFill>
                <a:latin typeface="Liberation Sans" pitchFamily="18"/>
                <a:ea typeface="Microsoft YaHei" pitchFamily="2"/>
                <a:cs typeface="Lucida Sans" pitchFamily="2"/>
              </a:rPr>
              <a:t>Juin 2026</a:t>
            </a:r>
          </a:p>
        </p:txBody>
      </p:sp>
      <p:sp>
        <p:nvSpPr>
          <p:cNvPr id="5" name="Rectangle 4"/>
          <p:cNvSpPr/>
          <p:nvPr/>
        </p:nvSpPr>
        <p:spPr>
          <a:xfrm>
            <a:off x="3781887" y="1440000"/>
            <a:ext cx="1003177" cy="353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66110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2">
            <a:extLst>
              <a:ext uri="{FF2B5EF4-FFF2-40B4-BE49-F238E27FC236}">
                <a16:creationId xmlns:a16="http://schemas.microsoft.com/office/drawing/2014/main" id="{E1A5757C-F4CC-CBA8-C045-75BB47206C15}"/>
              </a:ext>
            </a:extLst>
          </p:cNvPr>
          <p:cNvSpPr/>
          <p:nvPr/>
        </p:nvSpPr>
        <p:spPr>
          <a:xfrm>
            <a:off x="1603948" y="914400"/>
            <a:ext cx="6940446" cy="584616"/>
          </a:xfrm>
          <a:prstGeom prst="rect">
            <a:avLst/>
          </a:prstGeom>
          <a:noFill/>
          <a:ln w="76200">
            <a:solidFill>
              <a:srgbClr val="00B0F0"/>
            </a:solidFill>
            <a:round/>
          </a:ln>
          <a:effectLst>
            <a:glow rad="63360">
              <a:srgbClr val="33A6FF">
                <a:alpha val="40000"/>
              </a:srgbClr>
            </a:glow>
            <a:outerShdw blurRad="50760" dist="38160" dir="10800000" algn="r" rotWithShape="0">
              <a:srgbClr val="000000">
                <a:alpha val="40000"/>
              </a:srgbClr>
            </a:outerShdw>
            <a:reflection blurRad="6350" stA="50000" endA="300" endPos="55000" dir="5400000" sy="-100000" algn="bl" rotWithShape="0"/>
          </a:effectLst>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000" b="1" strike="noStrike" spc="-1" dirty="0">
                <a:solidFill>
                  <a:srgbClr val="941325"/>
                </a:solidFill>
                <a:latin typeface="Arial"/>
              </a:rPr>
              <a:t>   Dès maintenant, les élèves et les familles peuvent…</a:t>
            </a:r>
            <a:endParaRPr lang="fr-FR" sz="2000" b="0" strike="noStrike" spc="-1" dirty="0">
              <a:latin typeface="Arial"/>
            </a:endParaRPr>
          </a:p>
        </p:txBody>
      </p:sp>
      <p:sp>
        <p:nvSpPr>
          <p:cNvPr id="3" name="Rectangle 2">
            <a:extLst>
              <a:ext uri="{FF2B5EF4-FFF2-40B4-BE49-F238E27FC236}">
                <a16:creationId xmlns:a16="http://schemas.microsoft.com/office/drawing/2014/main" id="{8CFE1F91-AB05-4278-909E-240AAA1E02A6}"/>
              </a:ext>
            </a:extLst>
          </p:cNvPr>
          <p:cNvSpPr/>
          <p:nvPr/>
        </p:nvSpPr>
        <p:spPr>
          <a:xfrm>
            <a:off x="314793" y="6011056"/>
            <a:ext cx="704538" cy="7045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60F0D66C-2FED-D9D1-0048-3A2EFDD69E91}"/>
              </a:ext>
            </a:extLst>
          </p:cNvPr>
          <p:cNvSpPr txBox="1"/>
          <p:nvPr/>
        </p:nvSpPr>
        <p:spPr>
          <a:xfrm>
            <a:off x="614597" y="2203554"/>
            <a:ext cx="8432562" cy="3970318"/>
          </a:xfrm>
          <a:prstGeom prst="rect">
            <a:avLst/>
          </a:prstGeom>
          <a:noFill/>
        </p:spPr>
        <p:txBody>
          <a:bodyPr wrap="square">
            <a:spAutoFit/>
          </a:bodyPr>
          <a:lstStyle/>
          <a:p>
            <a:r>
              <a:rPr lang="fr-FR" sz="1800" b="0" strike="noStrike" cap="all" spc="-1" dirty="0">
                <a:solidFill>
                  <a:srgbClr val="FFCC99"/>
                </a:solidFill>
                <a:latin typeface="Arial"/>
                <a:ea typeface="Arial"/>
              </a:rPr>
              <a:t>►</a:t>
            </a:r>
            <a:r>
              <a:rPr lang="fr-FR" sz="1800" b="0" strike="noStrike" cap="all" spc="-1" dirty="0">
                <a:solidFill>
                  <a:srgbClr val="000000"/>
                </a:solidFill>
                <a:latin typeface="Arial"/>
                <a:ea typeface="Arial"/>
              </a:rPr>
              <a:t> </a:t>
            </a:r>
            <a:r>
              <a:rPr lang="fr-FR" sz="1800" b="1" strike="noStrike" cap="all" spc="-1" dirty="0">
                <a:solidFill>
                  <a:srgbClr val="000000"/>
                </a:solidFill>
                <a:latin typeface="Arial Black"/>
                <a:ea typeface="Arial"/>
              </a:rPr>
              <a:t>Solliciter un entretien personnalisé auprès du professeur principal.</a:t>
            </a:r>
            <a:br>
              <a:rPr lang="fr-FR" dirty="0"/>
            </a:br>
            <a:br>
              <a:rPr lang="fr-FR" dirty="0"/>
            </a:br>
            <a:r>
              <a:rPr lang="fr-FR" sz="1800" b="1" strike="noStrike" cap="all" spc="-1" dirty="0">
                <a:solidFill>
                  <a:srgbClr val="000000"/>
                </a:solidFill>
                <a:latin typeface="Arial Black"/>
                <a:ea typeface="Arial"/>
              </a:rPr>
              <a:t> </a:t>
            </a:r>
            <a:r>
              <a:rPr lang="fr-FR" sz="1800" b="1" strike="noStrike" cap="all" spc="-1" dirty="0">
                <a:solidFill>
                  <a:srgbClr val="FFCC99"/>
                </a:solidFill>
                <a:latin typeface="Arial Black"/>
                <a:ea typeface="Arial"/>
              </a:rPr>
              <a:t>►</a:t>
            </a:r>
            <a:r>
              <a:rPr lang="fr-FR" sz="1800" b="1" strike="noStrike" cap="all" spc="-1" dirty="0">
                <a:solidFill>
                  <a:srgbClr val="000000"/>
                </a:solidFill>
                <a:latin typeface="Arial Black"/>
                <a:ea typeface="Arial"/>
              </a:rPr>
              <a:t> Prendre rendez-vous avec les psychologues de l’éducation nationale (au lycée ou au  Centre d’Information et d’Orientation).</a:t>
            </a:r>
            <a:br>
              <a:rPr lang="fr-FR" dirty="0"/>
            </a:br>
            <a:br>
              <a:rPr lang="fr-FR" dirty="0"/>
            </a:br>
            <a:r>
              <a:rPr lang="fr-FR" sz="1800" b="1" strike="noStrike" cap="all" spc="-1" dirty="0">
                <a:solidFill>
                  <a:srgbClr val="000000"/>
                </a:solidFill>
                <a:latin typeface="Arial Black"/>
                <a:ea typeface="Arial"/>
              </a:rPr>
              <a:t> </a:t>
            </a:r>
            <a:r>
              <a:rPr lang="fr-FR" sz="1800" b="1" strike="noStrike" cap="all" spc="-1" dirty="0">
                <a:solidFill>
                  <a:srgbClr val="FFCC99"/>
                </a:solidFill>
                <a:latin typeface="Arial Black"/>
                <a:ea typeface="Arial"/>
              </a:rPr>
              <a:t>► </a:t>
            </a:r>
            <a:r>
              <a:rPr lang="fr-FR" sz="1800" b="1" strike="noStrike" cap="all" spc="-1" dirty="0">
                <a:solidFill>
                  <a:srgbClr val="000000"/>
                </a:solidFill>
                <a:latin typeface="Arial Black"/>
                <a:ea typeface="Arial"/>
              </a:rPr>
              <a:t>Aller aux journées portes ouvertes des établissements.</a:t>
            </a:r>
            <a:br>
              <a:rPr lang="fr-FR" dirty="0"/>
            </a:br>
            <a:r>
              <a:rPr lang="fr-FR" sz="1800" b="1" strike="noStrike" cap="all" spc="-1" dirty="0">
                <a:solidFill>
                  <a:srgbClr val="000000"/>
                </a:solidFill>
                <a:latin typeface="Arial Black"/>
                <a:ea typeface="Arial"/>
              </a:rPr>
              <a:t> </a:t>
            </a:r>
            <a:r>
              <a:rPr lang="fr-FR" sz="1800" b="1" strike="noStrike" cap="all" spc="-1" dirty="0">
                <a:solidFill>
                  <a:srgbClr val="FFCC99"/>
                </a:solidFill>
                <a:latin typeface="Arial Black"/>
                <a:ea typeface="Arial"/>
              </a:rPr>
              <a:t>►</a:t>
            </a:r>
            <a:r>
              <a:rPr lang="fr-FR" sz="1800" b="1" strike="noStrike" cap="all" spc="-1" dirty="0">
                <a:solidFill>
                  <a:srgbClr val="000000"/>
                </a:solidFill>
                <a:latin typeface="Arial Black"/>
                <a:ea typeface="Arial"/>
              </a:rPr>
              <a:t> S’informer </a:t>
            </a:r>
            <a:br>
              <a:rPr lang="fr-FR" dirty="0"/>
            </a:br>
            <a:r>
              <a:rPr lang="fr-FR" sz="1800" b="1" strike="noStrike" cap="all" spc="-1" dirty="0">
                <a:solidFill>
                  <a:srgbClr val="000000"/>
                </a:solidFill>
                <a:latin typeface="Arial Black"/>
                <a:ea typeface="Arial"/>
              </a:rPr>
              <a:t>    ● sur les métiers et les formations  : </a:t>
            </a:r>
            <a:r>
              <a:rPr lang="fr-FR" sz="1800" b="1" u="sng" strike="noStrike" spc="-1" dirty="0">
                <a:solidFill>
                  <a:srgbClr val="669900"/>
                </a:solidFill>
                <a:uFillTx/>
                <a:latin typeface="Arial Black"/>
                <a:ea typeface="Arial"/>
              </a:rPr>
              <a:t>www.onisep.fr </a:t>
            </a:r>
            <a:br>
              <a:rPr lang="fr-FR" dirty="0"/>
            </a:br>
            <a:r>
              <a:rPr lang="fr-FR" sz="1800" b="1" strike="noStrike" cap="all" spc="-1" dirty="0">
                <a:solidFill>
                  <a:srgbClr val="CC0047"/>
                </a:solidFill>
                <a:latin typeface="Arial Black"/>
                <a:ea typeface="Arial"/>
              </a:rPr>
              <a:t>   </a:t>
            </a:r>
            <a:r>
              <a:rPr lang="fr-FR" sz="1800" b="1" strike="noStrike" cap="all" spc="-1" dirty="0">
                <a:solidFill>
                  <a:srgbClr val="000000"/>
                </a:solidFill>
                <a:latin typeface="Arial Black"/>
                <a:ea typeface="Arial"/>
              </a:rPr>
              <a:t> ● sur les </a:t>
            </a:r>
            <a:r>
              <a:rPr lang="fr-FR" sz="1800" b="1" strike="noStrike" spc="-1" dirty="0">
                <a:solidFill>
                  <a:srgbClr val="000000"/>
                </a:solidFill>
                <a:latin typeface="Arial Black"/>
                <a:ea typeface="Arial"/>
              </a:rPr>
              <a:t>SÉRIES </a:t>
            </a:r>
            <a:r>
              <a:rPr lang="fr-FR" sz="1800" b="1" strike="noStrike" cap="all" spc="-1" dirty="0">
                <a:solidFill>
                  <a:srgbClr val="000000"/>
                </a:solidFill>
                <a:latin typeface="Arial Black"/>
                <a:ea typeface="Arial"/>
              </a:rPr>
              <a:t>DE BAC ET ENSEIGNEMENTS DE       	</a:t>
            </a:r>
            <a:r>
              <a:rPr lang="fr-FR" sz="1800" b="1" strike="noStrike" cap="all" spc="-1" dirty="0" err="1">
                <a:solidFill>
                  <a:srgbClr val="000000"/>
                </a:solidFill>
                <a:latin typeface="Arial Black"/>
                <a:ea typeface="Arial"/>
              </a:rPr>
              <a:t>SPECIALITé</a:t>
            </a:r>
            <a:r>
              <a:rPr lang="fr-FR" sz="1800" b="1" strike="noStrike" cap="all" spc="-1" dirty="0">
                <a:solidFill>
                  <a:srgbClr val="000000"/>
                </a:solidFill>
                <a:latin typeface="Arial Black"/>
                <a:ea typeface="Arial"/>
              </a:rPr>
              <a:t>: </a:t>
            </a:r>
            <a:r>
              <a:rPr lang="fr-FR" sz="1800" b="1" u="sng" strike="noStrike" spc="-1" dirty="0">
                <a:solidFill>
                  <a:srgbClr val="748F2A"/>
                </a:solidFill>
                <a:uFillTx/>
                <a:latin typeface="Arial Black"/>
                <a:ea typeface="Arial"/>
                <a:hlinkClick r:id="rId3"/>
              </a:rPr>
              <a:t>www.horizons</a:t>
            </a:r>
            <a:r>
              <a:rPr lang="fr-FR" sz="1800" b="1" u="sng" strike="noStrike" spc="-1" dirty="0">
                <a:solidFill>
                  <a:srgbClr val="669900"/>
                </a:solidFill>
                <a:uFillTx/>
                <a:latin typeface="Arial Black"/>
                <a:ea typeface="Arial"/>
              </a:rPr>
              <a:t> 2021.fr</a:t>
            </a:r>
            <a:br>
              <a:rPr lang="fr-FR" dirty="0"/>
            </a:br>
            <a:endParaRPr lang="fr-FR" dirty="0"/>
          </a:p>
        </p:txBody>
      </p:sp>
      <p:sp>
        <p:nvSpPr>
          <p:cNvPr id="6" name="Rectangle : coins arrondis 5">
            <a:extLst>
              <a:ext uri="{FF2B5EF4-FFF2-40B4-BE49-F238E27FC236}">
                <a16:creationId xmlns:a16="http://schemas.microsoft.com/office/drawing/2014/main" id="{2EB6110F-1BDC-2F13-59CB-269D3D582235}"/>
              </a:ext>
            </a:extLst>
          </p:cNvPr>
          <p:cNvSpPr/>
          <p:nvPr/>
        </p:nvSpPr>
        <p:spPr>
          <a:xfrm>
            <a:off x="96842" y="2098185"/>
            <a:ext cx="8950317" cy="4674855"/>
          </a:xfrm>
          <a:prstGeom prst="roundRect">
            <a:avLst>
              <a:gd name="adj" fmla="val 11536"/>
            </a:avLst>
          </a:prstGeom>
          <a:solidFill>
            <a:schemeClr val="bg1"/>
          </a:solidFill>
          <a:ln w="57150">
            <a:solidFill>
              <a:srgbClr val="0070C0"/>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0" strike="noStrike" cap="all" spc="-1" dirty="0">
                <a:solidFill>
                  <a:srgbClr val="FF0000"/>
                </a:solidFill>
                <a:latin typeface="Arial"/>
                <a:ea typeface="Arial"/>
              </a:rPr>
              <a:t>►</a:t>
            </a:r>
            <a:r>
              <a:rPr lang="fr-FR" sz="1800" b="0" strike="noStrike" cap="all" spc="-1" dirty="0">
                <a:solidFill>
                  <a:srgbClr val="0070C0"/>
                </a:solidFill>
                <a:latin typeface="Arial"/>
                <a:ea typeface="Arial"/>
              </a:rPr>
              <a:t> </a:t>
            </a:r>
            <a:r>
              <a:rPr lang="fr-FR" sz="1800" b="1" strike="noStrike" cap="all" spc="-1" dirty="0">
                <a:solidFill>
                  <a:srgbClr val="0070C0"/>
                </a:solidFill>
                <a:latin typeface="Arial Black"/>
                <a:ea typeface="Arial"/>
              </a:rPr>
              <a:t>Solliciter un entretien personnalisé auprès du professeur principal.</a:t>
            </a:r>
            <a:br>
              <a:rPr lang="fr-FR" dirty="0">
                <a:solidFill>
                  <a:srgbClr val="0070C0"/>
                </a:solidFill>
              </a:rPr>
            </a:br>
            <a:br>
              <a:rPr lang="fr-FR" dirty="0"/>
            </a:br>
            <a:r>
              <a:rPr lang="fr-FR" sz="1800" b="1" strike="noStrike" cap="all" spc="-1" dirty="0">
                <a:solidFill>
                  <a:srgbClr val="000000"/>
                </a:solidFill>
                <a:latin typeface="Arial Black"/>
                <a:ea typeface="Arial"/>
              </a:rPr>
              <a:t> </a:t>
            </a:r>
            <a:r>
              <a:rPr lang="fr-FR" sz="1800" b="1" strike="noStrike" cap="all" spc="-1" dirty="0">
                <a:solidFill>
                  <a:srgbClr val="FF0000"/>
                </a:solidFill>
                <a:latin typeface="Arial Black"/>
                <a:ea typeface="Arial"/>
              </a:rPr>
              <a:t>►</a:t>
            </a:r>
            <a:r>
              <a:rPr lang="fr-FR" sz="1800" b="1" strike="noStrike" cap="all" spc="-1" dirty="0">
                <a:solidFill>
                  <a:srgbClr val="000000"/>
                </a:solidFill>
                <a:latin typeface="Arial Black"/>
                <a:ea typeface="Arial"/>
              </a:rPr>
              <a:t> </a:t>
            </a:r>
            <a:r>
              <a:rPr lang="fr-FR" sz="1800" b="1" strike="noStrike" cap="all" spc="-1" dirty="0">
                <a:solidFill>
                  <a:srgbClr val="0070C0"/>
                </a:solidFill>
                <a:latin typeface="Arial Black"/>
                <a:ea typeface="Arial"/>
              </a:rPr>
              <a:t>Prendre rendez-vous avec les psychologues de l’éducation nationale (au lycée ou au  Centre d’Information et d’Orientation). </a:t>
            </a:r>
          </a:p>
          <a:p>
            <a:endParaRPr lang="fr-FR" sz="1800" b="1" strike="noStrike" cap="all" spc="-1" dirty="0">
              <a:solidFill>
                <a:srgbClr val="000000"/>
              </a:solidFill>
              <a:latin typeface="Arial Black"/>
              <a:ea typeface="Arial"/>
            </a:endParaRPr>
          </a:p>
          <a:p>
            <a:r>
              <a:rPr lang="fr-FR" sz="1800" b="1" strike="noStrike" cap="all" spc="-1" dirty="0">
                <a:solidFill>
                  <a:srgbClr val="FF0000"/>
                </a:solidFill>
                <a:latin typeface="Arial Black"/>
                <a:ea typeface="Arial"/>
              </a:rPr>
              <a:t>►</a:t>
            </a:r>
            <a:r>
              <a:rPr lang="fr-FR" sz="1800" b="1" strike="noStrike" cap="all" spc="-1" dirty="0">
                <a:solidFill>
                  <a:srgbClr val="00B050"/>
                </a:solidFill>
                <a:latin typeface="Arial Black"/>
                <a:ea typeface="Arial"/>
              </a:rPr>
              <a:t> </a:t>
            </a:r>
            <a:r>
              <a:rPr lang="fr-FR" sz="1800" b="1" strike="noStrike" cap="all" spc="-1" dirty="0">
                <a:solidFill>
                  <a:srgbClr val="0070C0"/>
                </a:solidFill>
                <a:latin typeface="Arial Black"/>
                <a:ea typeface="Arial"/>
              </a:rPr>
              <a:t>Aller aux journées portes ouvertes des établissements.</a:t>
            </a:r>
          </a:p>
          <a:p>
            <a:br>
              <a:rPr lang="fr-FR" dirty="0">
                <a:solidFill>
                  <a:srgbClr val="0070C0"/>
                </a:solidFill>
              </a:rPr>
            </a:br>
            <a:r>
              <a:rPr lang="fr-FR" sz="1800" b="1" strike="noStrike" cap="all" spc="-1" dirty="0">
                <a:solidFill>
                  <a:srgbClr val="FF0000"/>
                </a:solidFill>
                <a:latin typeface="Arial Black"/>
                <a:ea typeface="Arial"/>
              </a:rPr>
              <a:t>►</a:t>
            </a:r>
            <a:r>
              <a:rPr lang="fr-FR" sz="1800" b="1" strike="noStrike" cap="all" spc="-1" dirty="0">
                <a:solidFill>
                  <a:srgbClr val="0070C0"/>
                </a:solidFill>
                <a:latin typeface="Arial Black"/>
                <a:ea typeface="Arial"/>
              </a:rPr>
              <a:t> S’informer: </a:t>
            </a:r>
            <a:br>
              <a:rPr lang="fr-FR" dirty="0"/>
            </a:br>
            <a:r>
              <a:rPr lang="fr-FR" sz="1800" b="1" strike="noStrike" cap="all" spc="-1" dirty="0">
                <a:solidFill>
                  <a:srgbClr val="000000"/>
                </a:solidFill>
                <a:latin typeface="Arial Black"/>
                <a:ea typeface="Arial"/>
              </a:rPr>
              <a:t>    ● </a:t>
            </a:r>
            <a:r>
              <a:rPr lang="fr-FR" sz="1800" b="1" strike="noStrike" cap="all" spc="-1" dirty="0">
                <a:solidFill>
                  <a:srgbClr val="002060"/>
                </a:solidFill>
                <a:latin typeface="Arial Black"/>
                <a:ea typeface="Arial"/>
              </a:rPr>
              <a:t>sur les métiers et les formations  : </a:t>
            </a:r>
            <a:r>
              <a:rPr lang="fr-FR" sz="1800" b="1" u="sng" strike="noStrike" spc="-1" dirty="0">
                <a:solidFill>
                  <a:srgbClr val="7030A0"/>
                </a:solidFill>
                <a:uFillTx/>
                <a:latin typeface="Arial Black"/>
                <a:ea typeface="Arial"/>
              </a:rPr>
              <a:t>www.onisep.fr </a:t>
            </a:r>
          </a:p>
          <a:p>
            <a:br>
              <a:rPr lang="fr-FR" dirty="0"/>
            </a:br>
            <a:r>
              <a:rPr lang="fr-FR" sz="1800" b="1" strike="noStrike" cap="all" spc="-1" dirty="0">
                <a:solidFill>
                  <a:srgbClr val="CC0047"/>
                </a:solidFill>
                <a:latin typeface="Arial Black"/>
                <a:ea typeface="Arial"/>
              </a:rPr>
              <a:t>   </a:t>
            </a:r>
            <a:r>
              <a:rPr lang="fr-FR" sz="1800" b="1" strike="noStrike" cap="all" spc="-1" dirty="0">
                <a:solidFill>
                  <a:srgbClr val="000000"/>
                </a:solidFill>
                <a:latin typeface="Arial Black"/>
                <a:ea typeface="Arial"/>
              </a:rPr>
              <a:t> ● </a:t>
            </a:r>
            <a:r>
              <a:rPr lang="fr-FR" sz="1800" b="1" strike="noStrike" cap="all" spc="-1" dirty="0">
                <a:solidFill>
                  <a:srgbClr val="002060"/>
                </a:solidFill>
                <a:latin typeface="Arial Black"/>
                <a:ea typeface="Arial"/>
              </a:rPr>
              <a:t>sur les </a:t>
            </a:r>
            <a:r>
              <a:rPr lang="fr-FR" sz="1800" b="1" strike="noStrike" spc="-1" dirty="0">
                <a:solidFill>
                  <a:srgbClr val="002060"/>
                </a:solidFill>
                <a:latin typeface="Arial Black"/>
                <a:ea typeface="Arial"/>
              </a:rPr>
              <a:t>SÉRIES </a:t>
            </a:r>
            <a:r>
              <a:rPr lang="fr-FR" sz="1800" b="1" strike="noStrike" cap="all" spc="-1" dirty="0">
                <a:solidFill>
                  <a:srgbClr val="002060"/>
                </a:solidFill>
                <a:latin typeface="Arial Black"/>
                <a:ea typeface="Arial"/>
              </a:rPr>
              <a:t>DE BAC ET ENSEIGNEMENTS DE Spécialité:</a:t>
            </a:r>
            <a:r>
              <a:rPr lang="fr-FR" sz="1800" b="1" strike="noStrike" cap="all" spc="-1" dirty="0">
                <a:solidFill>
                  <a:srgbClr val="000000"/>
                </a:solidFill>
                <a:latin typeface="Arial Black"/>
                <a:ea typeface="Arial"/>
              </a:rPr>
              <a:t>      </a:t>
            </a:r>
            <a:r>
              <a:rPr lang="fr-FR" sz="1800" b="1" u="sng" strike="noStrike" spc="-1" dirty="0">
                <a:solidFill>
                  <a:srgbClr val="7030A0"/>
                </a:solidFill>
                <a:uFillTx/>
                <a:latin typeface="Arial Black"/>
                <a:ea typeface="Arial"/>
                <a:hlinkClick r:id="rId3">
                  <a:extLst>
                    <a:ext uri="{A12FA001-AC4F-418D-AE19-62706E023703}">
                      <ahyp:hlinkClr xmlns:ahyp="http://schemas.microsoft.com/office/drawing/2018/hyperlinkcolor" val="tx"/>
                    </a:ext>
                  </a:extLst>
                </a:hlinkClick>
              </a:rPr>
              <a:t>www.horizons</a:t>
            </a:r>
            <a:r>
              <a:rPr lang="fr-FR" sz="1800" b="1" u="sng" strike="noStrike" spc="-1" dirty="0">
                <a:solidFill>
                  <a:srgbClr val="7030A0"/>
                </a:solidFill>
                <a:uFillTx/>
                <a:latin typeface="Arial Black"/>
                <a:ea typeface="Arial"/>
              </a:rPr>
              <a:t> 21.f</a:t>
            </a:r>
          </a:p>
        </p:txBody>
      </p:sp>
    </p:spTree>
    <p:extLst>
      <p:ext uri="{BB962C8B-B14F-4D97-AF65-F5344CB8AC3E}">
        <p14:creationId xmlns:p14="http://schemas.microsoft.com/office/powerpoint/2010/main" val="4263120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PlaceHolder 1"/>
          <p:cNvSpPr>
            <a:spLocks noGrp="1"/>
          </p:cNvSpPr>
          <p:nvPr>
            <p:ph type="title"/>
          </p:nvPr>
        </p:nvSpPr>
        <p:spPr>
          <a:xfrm>
            <a:off x="608040" y="468360"/>
            <a:ext cx="8083080" cy="1442520"/>
          </a:xfrm>
          <a:prstGeom prst="rect">
            <a:avLst/>
          </a:prstGeom>
          <a:noFill/>
          <a:ln w="0">
            <a:noFill/>
          </a:ln>
        </p:spPr>
        <p:txBody>
          <a:bodyPr anchor="t">
            <a:noAutofit/>
          </a:bodyPr>
          <a:lstStyle/>
          <a:p>
            <a:pPr algn="ctr">
              <a:lnSpc>
                <a:spcPct val="100000"/>
              </a:lnSpc>
            </a:pPr>
            <a:r>
              <a:rPr lang="fr-FR" sz="2500" b="1" strike="noStrike" cap="all" spc="-1" dirty="0">
                <a:solidFill>
                  <a:srgbClr val="000000"/>
                </a:solidFill>
                <a:latin typeface="Arial Black"/>
                <a:ea typeface="Arial Black"/>
              </a:rPr>
              <a:t>La scolarité au lycée d’enseignement général et technologique</a:t>
            </a:r>
            <a:endParaRPr lang="fr-FR" sz="2500" b="0" strike="noStrike" spc="-1" dirty="0">
              <a:solidFill>
                <a:srgbClr val="000000"/>
              </a:solidFill>
              <a:latin typeface="Calibri"/>
            </a:endParaRPr>
          </a:p>
        </p:txBody>
      </p:sp>
      <p:sp>
        <p:nvSpPr>
          <p:cNvPr id="574" name="PlaceHolder 2"/>
          <p:cNvSpPr>
            <a:spLocks noGrp="1"/>
          </p:cNvSpPr>
          <p:nvPr>
            <p:ph/>
          </p:nvPr>
        </p:nvSpPr>
        <p:spPr>
          <a:xfrm>
            <a:off x="254833" y="1911239"/>
            <a:ext cx="8791967" cy="4039855"/>
          </a:xfrm>
          <a:prstGeom prst="rect">
            <a:avLst/>
          </a:prstGeom>
          <a:noFill/>
          <a:ln w="0">
            <a:noFill/>
          </a:ln>
        </p:spPr>
        <p:txBody>
          <a:bodyPr numCol="1" spcCol="0" anchor="t">
            <a:noAutofit/>
          </a:bodyPr>
          <a:lstStyle/>
          <a:p>
            <a:pPr indent="-177840">
              <a:lnSpc>
                <a:spcPct val="100000"/>
              </a:lnSpc>
              <a:buClr>
                <a:srgbClr val="EE7444"/>
              </a:buClr>
              <a:buFont typeface="Arial"/>
              <a:buChar char="■"/>
            </a:pPr>
            <a:r>
              <a:rPr lang="fr-FR" sz="2400" b="0" strike="noStrike" spc="-1" dirty="0">
                <a:solidFill>
                  <a:srgbClr val="000000"/>
                </a:solidFill>
                <a:latin typeface="Arial"/>
                <a:ea typeface="Roboto"/>
              </a:rPr>
              <a:t> </a:t>
            </a:r>
            <a:r>
              <a:rPr lang="fr-FR" sz="2400" b="0" strike="noStrike" spc="-1" dirty="0">
                <a:solidFill>
                  <a:srgbClr val="FF0000"/>
                </a:solidFill>
                <a:latin typeface="Arial"/>
                <a:ea typeface="Roboto"/>
              </a:rPr>
              <a:t>En </a:t>
            </a:r>
            <a:r>
              <a:rPr lang="fr-FR" sz="2400" b="1" strike="noStrike" spc="-1" dirty="0">
                <a:solidFill>
                  <a:srgbClr val="FF0000"/>
                </a:solidFill>
                <a:latin typeface="Arial"/>
                <a:ea typeface="Roboto"/>
              </a:rPr>
              <a:t>seconde GT </a:t>
            </a:r>
            <a:r>
              <a:rPr lang="fr-FR" sz="2000" b="0" strike="noStrike" spc="-1" dirty="0">
                <a:solidFill>
                  <a:srgbClr val="FF0000"/>
                </a:solidFill>
                <a:latin typeface="Arial"/>
                <a:ea typeface="Roboto"/>
              </a:rPr>
              <a:t>: </a:t>
            </a:r>
            <a:r>
              <a:rPr lang="fr-FR" sz="2000" spc="-1" dirty="0">
                <a:solidFill>
                  <a:srgbClr val="FF0000"/>
                </a:solidFill>
                <a:latin typeface="Arial"/>
                <a:ea typeface="Roboto"/>
              </a:rPr>
              <a:t>  </a:t>
            </a:r>
            <a:r>
              <a:rPr lang="fr-FR" sz="2000" b="0" strike="noStrike" spc="-1" dirty="0">
                <a:solidFill>
                  <a:srgbClr val="FF0000"/>
                </a:solidFill>
                <a:latin typeface="Arial"/>
                <a:ea typeface="Roboto"/>
              </a:rPr>
              <a:t>tronc comm</a:t>
            </a:r>
            <a:r>
              <a:rPr lang="fr-FR" sz="1800" b="0" strike="noStrike" spc="-1" dirty="0">
                <a:solidFill>
                  <a:srgbClr val="FF0000"/>
                </a:solidFill>
                <a:latin typeface="Arial"/>
                <a:ea typeface="Roboto"/>
              </a:rPr>
              <a:t>un + accompagnement personnalisé (AP) 			</a:t>
            </a:r>
            <a:r>
              <a:rPr lang="fr-FR" sz="1800" spc="-1" dirty="0">
                <a:solidFill>
                  <a:srgbClr val="FF0000"/>
                </a:solidFill>
                <a:latin typeface="Arial"/>
                <a:ea typeface="Roboto"/>
              </a:rPr>
              <a:t> </a:t>
            </a:r>
            <a:r>
              <a:rPr lang="fr-FR" sz="1800" b="0" strike="noStrike" spc="-1" dirty="0">
                <a:solidFill>
                  <a:srgbClr val="FF0000"/>
                </a:solidFill>
                <a:latin typeface="Arial"/>
                <a:ea typeface="Roboto"/>
              </a:rPr>
              <a:t> (+ options)</a:t>
            </a:r>
            <a:endParaRPr lang="fr-FR" sz="1800" b="0" strike="noStrike" spc="-1" dirty="0">
              <a:solidFill>
                <a:srgbClr val="FF0000"/>
              </a:solidFill>
              <a:latin typeface="Arial"/>
            </a:endParaRPr>
          </a:p>
          <a:p>
            <a:pPr marL="177840" indent="-177840">
              <a:lnSpc>
                <a:spcPct val="300000"/>
              </a:lnSpc>
              <a:spcBef>
                <a:spcPts val="360"/>
              </a:spcBef>
              <a:buClr>
                <a:srgbClr val="EE7444"/>
              </a:buClr>
              <a:buFont typeface="Arial"/>
              <a:buChar char="■"/>
            </a:pPr>
            <a:r>
              <a:rPr lang="fr-FR" sz="2400" b="0" strike="noStrike" spc="-1" dirty="0">
                <a:solidFill>
                  <a:srgbClr val="0070C0"/>
                </a:solidFill>
                <a:latin typeface="Arial"/>
                <a:ea typeface="Roboto"/>
              </a:rPr>
              <a:t> En </a:t>
            </a:r>
            <a:r>
              <a:rPr lang="fr-FR" sz="2400" b="1" strike="noStrike" spc="-1" dirty="0">
                <a:solidFill>
                  <a:srgbClr val="0070C0"/>
                </a:solidFill>
                <a:latin typeface="Arial"/>
                <a:ea typeface="Roboto"/>
              </a:rPr>
              <a:t>première</a:t>
            </a:r>
            <a:r>
              <a:rPr lang="fr-FR" sz="1800" b="0" strike="noStrike" spc="-1" dirty="0">
                <a:solidFill>
                  <a:srgbClr val="0070C0"/>
                </a:solidFill>
                <a:latin typeface="Arial"/>
                <a:ea typeface="Roboto"/>
              </a:rPr>
              <a:t>  : </a:t>
            </a:r>
            <a:r>
              <a:rPr lang="fr-FR" sz="1800" b="0" strike="noStrike" spc="-1" dirty="0">
                <a:solidFill>
                  <a:srgbClr val="000000"/>
                </a:solidFill>
                <a:latin typeface="Arial"/>
                <a:ea typeface="Roboto"/>
              </a:rPr>
              <a:t>	</a:t>
            </a:r>
            <a:r>
              <a:rPr lang="fr-FR" sz="2000" b="0" strike="noStrike" spc="-1" dirty="0">
                <a:solidFill>
                  <a:srgbClr val="0070C0"/>
                </a:solidFill>
                <a:latin typeface="Arial"/>
                <a:ea typeface="Roboto"/>
              </a:rPr>
              <a:t> tronc commun +    3 spécialités  + AP (+ options)</a:t>
            </a:r>
            <a:endParaRPr lang="fr-FR" sz="2000" b="0" strike="noStrike" spc="-1" dirty="0">
              <a:solidFill>
                <a:srgbClr val="0070C0"/>
              </a:solidFill>
              <a:latin typeface="Arial"/>
            </a:endParaRPr>
          </a:p>
          <a:p>
            <a:pPr marL="177840" indent="-177840">
              <a:lnSpc>
                <a:spcPct val="300000"/>
              </a:lnSpc>
              <a:spcBef>
                <a:spcPts val="360"/>
              </a:spcBef>
              <a:buClr>
                <a:srgbClr val="EE7444"/>
              </a:buClr>
              <a:buFont typeface="Arial"/>
              <a:buChar char="■"/>
            </a:pPr>
            <a:r>
              <a:rPr lang="fr-FR" sz="2400" b="0" strike="noStrike" spc="-1" dirty="0">
                <a:solidFill>
                  <a:srgbClr val="7030A0"/>
                </a:solidFill>
                <a:latin typeface="Arial"/>
                <a:ea typeface="Roboto"/>
              </a:rPr>
              <a:t> En </a:t>
            </a:r>
            <a:r>
              <a:rPr lang="fr-FR" sz="2400" b="1" strike="noStrike" spc="-1" dirty="0">
                <a:solidFill>
                  <a:srgbClr val="7030A0"/>
                </a:solidFill>
                <a:latin typeface="Arial"/>
                <a:ea typeface="Roboto"/>
              </a:rPr>
              <a:t>terminale</a:t>
            </a:r>
            <a:r>
              <a:rPr lang="fr-FR" sz="2400" b="0" strike="noStrike" spc="-1" dirty="0">
                <a:solidFill>
                  <a:srgbClr val="7030A0"/>
                </a:solidFill>
                <a:latin typeface="Arial"/>
                <a:ea typeface="Roboto"/>
              </a:rPr>
              <a:t> :</a:t>
            </a:r>
            <a:r>
              <a:rPr lang="fr-FR" sz="2400" b="0" strike="noStrike" spc="-1" dirty="0">
                <a:solidFill>
                  <a:srgbClr val="000000"/>
                </a:solidFill>
                <a:latin typeface="Arial"/>
                <a:ea typeface="Roboto"/>
              </a:rPr>
              <a:t> 	</a:t>
            </a:r>
            <a:r>
              <a:rPr lang="fr-FR" sz="2000" b="0" strike="noStrike" spc="-1" dirty="0">
                <a:solidFill>
                  <a:srgbClr val="7030A0"/>
                </a:solidFill>
                <a:latin typeface="Arial"/>
                <a:ea typeface="Roboto"/>
              </a:rPr>
              <a:t> tronc commun +    2 spécialités  + AP (+ options)</a:t>
            </a:r>
            <a:endParaRPr lang="fr-FR" sz="2000" b="0" strike="noStrike" spc="-1" dirty="0">
              <a:solidFill>
                <a:srgbClr val="7030A0"/>
              </a:solidFill>
              <a:latin typeface="Arial"/>
            </a:endParaRPr>
          </a:p>
        </p:txBody>
      </p:sp>
      <p:sp>
        <p:nvSpPr>
          <p:cNvPr id="575"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B3206EA8-2B9C-4686-87CB-3CA1195A51C7}" type="slidenum">
              <a:rPr lang="fr-FR" sz="900" b="1" strike="noStrike" spc="-1">
                <a:solidFill>
                  <a:srgbClr val="404040"/>
                </a:solidFill>
                <a:latin typeface="Arial"/>
                <a:ea typeface="Roboto"/>
              </a:rPr>
              <a:t>3</a:t>
            </a:fld>
            <a:endParaRPr lang="fr-FR" sz="900" b="0" strike="noStrike" spc="-1">
              <a:latin typeface="Times New Roman"/>
            </a:endParaRPr>
          </a:p>
        </p:txBody>
      </p:sp>
      <p:sp>
        <p:nvSpPr>
          <p:cNvPr id="2" name="Rectangle 1">
            <a:extLst>
              <a:ext uri="{FF2B5EF4-FFF2-40B4-BE49-F238E27FC236}">
                <a16:creationId xmlns:a16="http://schemas.microsoft.com/office/drawing/2014/main" id="{E0CED8D0-562D-E858-7C12-8B53A1FE851D}"/>
              </a:ext>
            </a:extLst>
          </p:cNvPr>
          <p:cNvSpPr/>
          <p:nvPr/>
        </p:nvSpPr>
        <p:spPr>
          <a:xfrm>
            <a:off x="254833" y="6056026"/>
            <a:ext cx="779488" cy="7000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 name="PlaceHolder 1"/>
          <p:cNvSpPr>
            <a:spLocks noGrp="1"/>
          </p:cNvSpPr>
          <p:nvPr>
            <p:ph type="title"/>
          </p:nvPr>
        </p:nvSpPr>
        <p:spPr>
          <a:xfrm>
            <a:off x="809640" y="468360"/>
            <a:ext cx="7881480" cy="100296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Après la seconde :</a:t>
            </a:r>
            <a:br/>
            <a:r>
              <a:rPr lang="fr-FR" sz="2500" b="1" strike="noStrike" cap="all" spc="-1">
                <a:solidFill>
                  <a:srgbClr val="000000"/>
                </a:solidFill>
                <a:latin typeface="Arial Black"/>
                <a:ea typeface="Arial Black"/>
              </a:rPr>
              <a:t>voie générale ou technologique ?</a:t>
            </a:r>
            <a:endParaRPr lang="fr-FR" sz="2500" b="0" strike="noStrike" spc="-1">
              <a:solidFill>
                <a:srgbClr val="000000"/>
              </a:solidFill>
              <a:latin typeface="Calibri"/>
            </a:endParaRPr>
          </a:p>
        </p:txBody>
      </p:sp>
      <p:sp>
        <p:nvSpPr>
          <p:cNvPr id="577" name="PlaceHolder 2"/>
          <p:cNvSpPr>
            <a:spLocks noGrp="1"/>
          </p:cNvSpPr>
          <p:nvPr>
            <p:ph/>
          </p:nvPr>
        </p:nvSpPr>
        <p:spPr>
          <a:xfrm>
            <a:off x="372862" y="1471680"/>
            <a:ext cx="8487054" cy="4674287"/>
          </a:xfrm>
          <a:prstGeom prst="rect">
            <a:avLst/>
          </a:prstGeom>
          <a:noFill/>
          <a:ln w="0">
            <a:noFill/>
          </a:ln>
        </p:spPr>
        <p:txBody>
          <a:bodyPr numCol="1" spcCol="0" anchor="t">
            <a:noAutofit/>
          </a:bodyPr>
          <a:lstStyle/>
          <a:p>
            <a:pPr>
              <a:lnSpc>
                <a:spcPct val="100000"/>
              </a:lnSpc>
              <a:spcBef>
                <a:spcPts val="360"/>
              </a:spcBef>
            </a:pPr>
            <a:endParaRPr lang="fr-FR" sz="1800" b="0" strike="noStrike" spc="-1" dirty="0">
              <a:solidFill>
                <a:srgbClr val="000000"/>
              </a:solidFill>
              <a:latin typeface="Arial"/>
            </a:endParaRPr>
          </a:p>
          <a:p>
            <a:pPr marL="177840" indent="-177840" algn="just">
              <a:lnSpc>
                <a:spcPct val="150000"/>
              </a:lnSpc>
              <a:spcBef>
                <a:spcPts val="360"/>
              </a:spcBef>
              <a:buClr>
                <a:srgbClr val="EE7444"/>
              </a:buClr>
              <a:buFont typeface="Arial"/>
              <a:buChar char="■"/>
            </a:pPr>
            <a:r>
              <a:rPr lang="fr-FR" sz="2000" b="0" strike="noStrike" spc="-1" dirty="0">
                <a:solidFill>
                  <a:srgbClr val="000000"/>
                </a:solidFill>
                <a:latin typeface="Arial"/>
                <a:ea typeface="Roboto"/>
              </a:rPr>
              <a:t>À la fin de l’année de seconde, chaque élève est orienté, après avis du conseil de classe :</a:t>
            </a:r>
            <a:endParaRPr lang="fr-FR" sz="2000" b="0" strike="noStrike" spc="-1" dirty="0">
              <a:solidFill>
                <a:srgbClr val="000000"/>
              </a:solidFill>
              <a:latin typeface="Arial"/>
            </a:endParaRPr>
          </a:p>
          <a:p>
            <a:pPr marL="0" indent="0">
              <a:lnSpc>
                <a:spcPct val="150000"/>
              </a:lnSpc>
              <a:buNone/>
            </a:pPr>
            <a:r>
              <a:rPr lang="fr-FR" sz="2000" spc="-1" dirty="0">
                <a:solidFill>
                  <a:srgbClr val="000000"/>
                </a:solidFill>
                <a:latin typeface="Arial"/>
                <a:ea typeface="Roboto"/>
              </a:rPr>
              <a:t>                   </a:t>
            </a:r>
            <a:r>
              <a:rPr lang="fr-FR" sz="2000" b="0" strike="noStrike" spc="-1" dirty="0">
                <a:solidFill>
                  <a:srgbClr val="000000"/>
                </a:solidFill>
                <a:latin typeface="Arial"/>
                <a:ea typeface="Roboto"/>
              </a:rPr>
              <a:t>Vers une série de la </a:t>
            </a:r>
            <a:r>
              <a:rPr lang="fr-FR" sz="2000" b="1" strike="noStrike" spc="-1" dirty="0">
                <a:solidFill>
                  <a:srgbClr val="000000"/>
                </a:solidFill>
                <a:highlight>
                  <a:srgbClr val="FFFF00"/>
                </a:highlight>
                <a:latin typeface="Arial"/>
                <a:ea typeface="Roboto"/>
              </a:rPr>
              <a:t>voie technologique</a:t>
            </a:r>
          </a:p>
          <a:p>
            <a:pPr marL="0" indent="0">
              <a:lnSpc>
                <a:spcPct val="150000"/>
              </a:lnSpc>
              <a:buNone/>
            </a:pPr>
            <a:endParaRPr lang="fr-FR" sz="1200" b="1" strike="noStrike" spc="-1" dirty="0">
              <a:solidFill>
                <a:srgbClr val="000000"/>
              </a:solidFill>
              <a:highlight>
                <a:srgbClr val="FFFF00"/>
              </a:highlight>
              <a:latin typeface="Arial"/>
              <a:ea typeface="Roboto"/>
            </a:endParaRPr>
          </a:p>
          <a:p>
            <a:pPr indent="0">
              <a:lnSpc>
                <a:spcPct val="100000"/>
              </a:lnSpc>
              <a:spcBef>
                <a:spcPts val="0"/>
              </a:spcBef>
              <a:buNone/>
              <a:tabLst>
                <a:tab pos="0" algn="l"/>
              </a:tabLst>
            </a:pPr>
            <a:r>
              <a:rPr lang="fr-FR" sz="2000" b="1" strike="noStrike" dirty="0">
                <a:ln w="22225">
                  <a:solidFill>
                    <a:schemeClr val="accent2"/>
                  </a:solidFill>
                  <a:prstDash val="solid"/>
                </a:ln>
                <a:solidFill>
                  <a:srgbClr val="FF00FF"/>
                </a:solidFill>
                <a:latin typeface="Arial"/>
                <a:ea typeface="Roboto"/>
              </a:rPr>
              <a:t> ou   </a:t>
            </a:r>
            <a:r>
              <a:rPr lang="fr-FR" sz="2000" b="0" strike="noStrike" spc="-1" dirty="0">
                <a:solidFill>
                  <a:srgbClr val="000000"/>
                </a:solidFill>
                <a:latin typeface="Arial"/>
                <a:ea typeface="Roboto"/>
              </a:rPr>
              <a:t>     </a:t>
            </a:r>
          </a:p>
          <a:p>
            <a:pPr indent="0">
              <a:lnSpc>
                <a:spcPct val="100000"/>
              </a:lnSpc>
              <a:spcBef>
                <a:spcPts val="0"/>
              </a:spcBef>
              <a:buNone/>
              <a:tabLst>
                <a:tab pos="0" algn="l"/>
              </a:tabLst>
            </a:pPr>
            <a:r>
              <a:rPr lang="fr-FR" sz="2000" spc="-1" dirty="0">
                <a:solidFill>
                  <a:srgbClr val="000000"/>
                </a:solidFill>
                <a:latin typeface="Arial"/>
                <a:ea typeface="Roboto"/>
              </a:rPr>
              <a:t>                 </a:t>
            </a:r>
            <a:r>
              <a:rPr lang="fr-FR" sz="2000" b="0" strike="noStrike" spc="-1" dirty="0">
                <a:solidFill>
                  <a:srgbClr val="000000"/>
                </a:solidFill>
                <a:latin typeface="Arial"/>
                <a:ea typeface="Roboto"/>
              </a:rPr>
              <a:t>En </a:t>
            </a:r>
            <a:r>
              <a:rPr lang="fr-FR" sz="2000" b="1" strike="noStrike" spc="-1" dirty="0">
                <a:solidFill>
                  <a:srgbClr val="000000"/>
                </a:solidFill>
                <a:highlight>
                  <a:srgbClr val="FFFF00"/>
                </a:highlight>
                <a:latin typeface="Arial"/>
                <a:ea typeface="Roboto"/>
              </a:rPr>
              <a:t>voie générale</a:t>
            </a:r>
            <a:r>
              <a:rPr lang="fr-FR" sz="2000" b="0" strike="noStrike" spc="-1" dirty="0">
                <a:solidFill>
                  <a:srgbClr val="000000"/>
                </a:solidFill>
                <a:latin typeface="Arial"/>
                <a:ea typeface="Roboto"/>
              </a:rPr>
              <a:t>, auquel cas il choisit ses </a:t>
            </a:r>
            <a:r>
              <a:rPr lang="fr-FR" sz="2000" b="1" strike="noStrike" spc="-1" dirty="0">
                <a:solidFill>
                  <a:srgbClr val="FF0000"/>
                </a:solidFill>
                <a:latin typeface="Arial"/>
                <a:ea typeface="Roboto"/>
              </a:rPr>
              <a:t>enseignements de spécialité</a:t>
            </a:r>
            <a:r>
              <a:rPr lang="fr-FR" sz="2000" b="0" strike="noStrike" spc="-1" dirty="0">
                <a:solidFill>
                  <a:srgbClr val="000000"/>
                </a:solidFill>
                <a:latin typeface="Arial"/>
                <a:ea typeface="Roboto"/>
              </a:rPr>
              <a:t> pour la classe de première, après recommandations  du conseil de classe</a:t>
            </a:r>
          </a:p>
          <a:p>
            <a:pPr indent="0">
              <a:lnSpc>
                <a:spcPct val="100000"/>
              </a:lnSpc>
              <a:spcBef>
                <a:spcPts val="0"/>
              </a:spcBef>
              <a:buNone/>
              <a:tabLst>
                <a:tab pos="0" algn="l"/>
              </a:tabLst>
            </a:pPr>
            <a:endParaRPr lang="fr-FR" sz="1200" b="0" strike="noStrike" spc="-1" dirty="0">
              <a:solidFill>
                <a:srgbClr val="000000"/>
              </a:solidFill>
              <a:latin typeface="Arial"/>
              <a:ea typeface="Roboto"/>
            </a:endParaRPr>
          </a:p>
          <a:p>
            <a:pPr indent="0">
              <a:lnSpc>
                <a:spcPct val="100000"/>
              </a:lnSpc>
              <a:spcBef>
                <a:spcPts val="0"/>
              </a:spcBef>
              <a:buNone/>
              <a:tabLst>
                <a:tab pos="0" algn="l"/>
              </a:tabLst>
            </a:pPr>
            <a:endParaRPr lang="fr-FR" sz="1200" b="0" strike="noStrike" spc="-1" dirty="0">
              <a:solidFill>
                <a:srgbClr val="000000"/>
              </a:solidFill>
              <a:latin typeface="Arial"/>
              <a:ea typeface="Roboto"/>
            </a:endParaRPr>
          </a:p>
          <a:p>
            <a:pPr indent="0">
              <a:lnSpc>
                <a:spcPct val="100000"/>
              </a:lnSpc>
              <a:spcBef>
                <a:spcPts val="0"/>
              </a:spcBef>
              <a:buNone/>
              <a:tabLst>
                <a:tab pos="0" algn="l"/>
              </a:tabLst>
            </a:pPr>
            <a:r>
              <a:rPr lang="fr-FR" sz="2000" b="1" dirty="0">
                <a:ln w="22225">
                  <a:solidFill>
                    <a:schemeClr val="accent2"/>
                  </a:solidFill>
                  <a:prstDash val="solid"/>
                </a:ln>
                <a:solidFill>
                  <a:srgbClr val="FF00FF"/>
                </a:solidFill>
                <a:ea typeface="Roboto"/>
              </a:rPr>
              <a:t> ou   </a:t>
            </a:r>
            <a:r>
              <a:rPr lang="fr-FR" sz="2000" spc="-1" dirty="0">
                <a:solidFill>
                  <a:srgbClr val="000000"/>
                </a:solidFill>
                <a:ea typeface="Roboto"/>
              </a:rPr>
              <a:t>      </a:t>
            </a:r>
          </a:p>
          <a:p>
            <a:pPr indent="0">
              <a:lnSpc>
                <a:spcPct val="100000"/>
              </a:lnSpc>
              <a:spcBef>
                <a:spcPts val="0"/>
              </a:spcBef>
              <a:buNone/>
              <a:tabLst>
                <a:tab pos="0" algn="l"/>
              </a:tabLst>
            </a:pPr>
            <a:r>
              <a:rPr lang="fr-FR" sz="2000" spc="-1" dirty="0">
                <a:solidFill>
                  <a:srgbClr val="000000"/>
                </a:solidFill>
                <a:ea typeface="Roboto"/>
              </a:rPr>
              <a:t>                Vers une formation de la </a:t>
            </a:r>
            <a:r>
              <a:rPr lang="fr-FR" sz="2000" b="1" spc="-1" dirty="0">
                <a:solidFill>
                  <a:srgbClr val="000000"/>
                </a:solidFill>
                <a:highlight>
                  <a:srgbClr val="FFFF00"/>
                </a:highlight>
                <a:ea typeface="Roboto"/>
              </a:rPr>
              <a:t>voie professionnelle</a:t>
            </a:r>
            <a:endParaRPr lang="fr-FR" sz="2000" spc="-1" dirty="0">
              <a:solidFill>
                <a:srgbClr val="000000"/>
              </a:solidFill>
            </a:endParaRPr>
          </a:p>
          <a:p>
            <a:pPr>
              <a:lnSpc>
                <a:spcPct val="150000"/>
              </a:lnSpc>
            </a:pPr>
            <a:endParaRPr lang="fr-FR" sz="1800" b="0" strike="noStrike" spc="-1" dirty="0">
              <a:solidFill>
                <a:srgbClr val="000000"/>
              </a:solidFill>
              <a:latin typeface="Arial"/>
            </a:endParaRPr>
          </a:p>
          <a:p>
            <a:endParaRPr lang="fr-FR" sz="1800" b="0" strike="noStrike" spc="-1" dirty="0">
              <a:solidFill>
                <a:srgbClr val="000000"/>
              </a:solidFill>
              <a:latin typeface="Arial"/>
            </a:endParaRPr>
          </a:p>
        </p:txBody>
      </p:sp>
      <p:sp>
        <p:nvSpPr>
          <p:cNvPr id="578"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252AB816-F5D2-4620-8E45-99CD3CADE417}" type="slidenum">
              <a:rPr lang="fr-FR" sz="900" b="1" strike="noStrike" spc="-1">
                <a:solidFill>
                  <a:srgbClr val="404040"/>
                </a:solidFill>
                <a:latin typeface="Arial"/>
                <a:ea typeface="Roboto"/>
              </a:rPr>
              <a:t>4</a:t>
            </a:fld>
            <a:endParaRPr lang="fr-FR" sz="900" b="0" strike="noStrike" spc="-1">
              <a:latin typeface="Times New Roman"/>
            </a:endParaRPr>
          </a:p>
        </p:txBody>
      </p:sp>
      <p:sp>
        <p:nvSpPr>
          <p:cNvPr id="2" name="Flèche : droite 1">
            <a:extLst>
              <a:ext uri="{FF2B5EF4-FFF2-40B4-BE49-F238E27FC236}">
                <a16:creationId xmlns:a16="http://schemas.microsoft.com/office/drawing/2014/main" id="{87C02BC3-D550-75C7-67A3-995C2E561856}"/>
              </a:ext>
            </a:extLst>
          </p:cNvPr>
          <p:cNvSpPr/>
          <p:nvPr/>
        </p:nvSpPr>
        <p:spPr>
          <a:xfrm flipV="1">
            <a:off x="1154243" y="3069916"/>
            <a:ext cx="404734" cy="2090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Flèche : droite 2">
            <a:extLst>
              <a:ext uri="{FF2B5EF4-FFF2-40B4-BE49-F238E27FC236}">
                <a16:creationId xmlns:a16="http://schemas.microsoft.com/office/drawing/2014/main" id="{9278AAA9-D6DB-9923-DD79-5AB217555F29}"/>
              </a:ext>
            </a:extLst>
          </p:cNvPr>
          <p:cNvSpPr/>
          <p:nvPr/>
        </p:nvSpPr>
        <p:spPr>
          <a:xfrm>
            <a:off x="1154243" y="4102196"/>
            <a:ext cx="404734" cy="2057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 coins arrondis 3">
            <a:extLst>
              <a:ext uri="{FF2B5EF4-FFF2-40B4-BE49-F238E27FC236}">
                <a16:creationId xmlns:a16="http://schemas.microsoft.com/office/drawing/2014/main" id="{11BA6BCD-9F25-51ED-089E-C096BE2AD84E}"/>
              </a:ext>
            </a:extLst>
          </p:cNvPr>
          <p:cNvSpPr/>
          <p:nvPr/>
        </p:nvSpPr>
        <p:spPr>
          <a:xfrm>
            <a:off x="209862" y="6011056"/>
            <a:ext cx="944381" cy="84694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 droite 1">
            <a:extLst>
              <a:ext uri="{FF2B5EF4-FFF2-40B4-BE49-F238E27FC236}">
                <a16:creationId xmlns:a16="http://schemas.microsoft.com/office/drawing/2014/main" id="{87C02BC3-D550-75C7-67A3-995C2E561856}"/>
              </a:ext>
            </a:extLst>
          </p:cNvPr>
          <p:cNvSpPr/>
          <p:nvPr/>
        </p:nvSpPr>
        <p:spPr>
          <a:xfrm>
            <a:off x="1154243" y="5673768"/>
            <a:ext cx="404734" cy="18363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PlaceHolder 1"/>
          <p:cNvSpPr>
            <a:spLocks noGrp="1"/>
          </p:cNvSpPr>
          <p:nvPr>
            <p:ph type="sldNum"/>
          </p:nvPr>
        </p:nvSpPr>
        <p:spPr>
          <a:xfrm>
            <a:off x="8250120" y="6391440"/>
            <a:ext cx="350640" cy="364680"/>
          </a:xfrm>
          <a:prstGeom prst="rect">
            <a:avLst/>
          </a:prstGeom>
          <a:noFill/>
          <a:ln w="0">
            <a:noFill/>
          </a:ln>
        </p:spPr>
        <p:txBody>
          <a:bodyPr numCol="1" spcCol="0" anchor="ctr">
            <a:noAutofit/>
          </a:bodyPr>
          <a:lstStyle/>
          <a:p>
            <a:pPr algn="r">
              <a:lnSpc>
                <a:spcPct val="100000"/>
              </a:lnSpc>
            </a:pPr>
            <a:fld id="{9EFCB8AF-1301-4EFC-99D2-7BB79D6E055D}" type="slidenum">
              <a:rPr lang="fr-FR" sz="1000" b="1" strike="noStrike" spc="-1">
                <a:solidFill>
                  <a:srgbClr val="000000"/>
                </a:solidFill>
                <a:latin typeface="Calibri"/>
                <a:ea typeface="Roboto"/>
              </a:rPr>
              <a:t>5</a:t>
            </a:fld>
            <a:endParaRPr lang="fr-FR" sz="1000" b="0" strike="noStrike" spc="-1">
              <a:latin typeface="Times New Roman"/>
            </a:endParaRPr>
          </a:p>
        </p:txBody>
      </p:sp>
      <p:sp>
        <p:nvSpPr>
          <p:cNvPr id="611" name="Titre 4"/>
          <p:cNvSpPr/>
          <p:nvPr/>
        </p:nvSpPr>
        <p:spPr>
          <a:xfrm>
            <a:off x="4751280" y="2486160"/>
            <a:ext cx="4063680" cy="2041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400" b="1" strike="noStrike" spc="-1" dirty="0">
                <a:solidFill>
                  <a:srgbClr val="000000"/>
                </a:solidFill>
                <a:latin typeface="Arial Black"/>
                <a:ea typeface="Roboto"/>
              </a:rPr>
              <a:t>VOIE GÉNÉRALE</a:t>
            </a:r>
            <a:br>
              <a:rPr dirty="0"/>
            </a:br>
            <a:br>
              <a:rPr dirty="0"/>
            </a:br>
            <a:r>
              <a:rPr lang="fr-FR" sz="2400" b="1" strike="noStrike" spc="-1" dirty="0">
                <a:solidFill>
                  <a:srgbClr val="000000"/>
                </a:solidFill>
                <a:latin typeface="Arial "/>
                <a:ea typeface="Roboto"/>
              </a:rPr>
              <a:t>La première</a:t>
            </a:r>
            <a:br>
              <a:rPr dirty="0"/>
            </a:br>
            <a:r>
              <a:rPr lang="fr-FR" sz="2400" b="1" strike="noStrike" spc="-1" dirty="0">
                <a:solidFill>
                  <a:srgbClr val="000000"/>
                </a:solidFill>
                <a:latin typeface="Arial "/>
                <a:ea typeface="Roboto"/>
              </a:rPr>
              <a:t>et la terminale</a:t>
            </a:r>
            <a:endParaRPr lang="fr-FR" sz="2400" b="0" strike="noStrike" spc="-1" dirty="0">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PlaceHolder 1"/>
          <p:cNvSpPr>
            <a:spLocks noGrp="1"/>
          </p:cNvSpPr>
          <p:nvPr>
            <p:ph type="title"/>
          </p:nvPr>
        </p:nvSpPr>
        <p:spPr>
          <a:xfrm>
            <a:off x="809640" y="468360"/>
            <a:ext cx="7881480" cy="61884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Enseignements communs</a:t>
            </a:r>
            <a:endParaRPr lang="fr-FR" sz="2500" b="0" strike="noStrike" spc="-1">
              <a:solidFill>
                <a:srgbClr val="000000"/>
              </a:solidFill>
              <a:latin typeface="Calibri"/>
            </a:endParaRPr>
          </a:p>
        </p:txBody>
      </p:sp>
      <p:sp>
        <p:nvSpPr>
          <p:cNvPr id="613" name="PlaceHolder 2"/>
          <p:cNvSpPr>
            <a:spLocks noGrp="1"/>
          </p:cNvSpPr>
          <p:nvPr>
            <p:ph/>
          </p:nvPr>
        </p:nvSpPr>
        <p:spPr>
          <a:xfrm>
            <a:off x="493560" y="1073520"/>
            <a:ext cx="8107200" cy="3408539"/>
          </a:xfrm>
          <a:prstGeom prst="rect">
            <a:avLst/>
          </a:prstGeom>
          <a:noFill/>
          <a:ln w="0">
            <a:noFill/>
          </a:ln>
        </p:spPr>
        <p:txBody>
          <a:bodyPr numCol="1" spcCol="0" anchor="t">
            <a:noAutofit/>
          </a:bodyPr>
          <a:lstStyle/>
          <a:p>
            <a:pPr marL="177840" indent="-177840">
              <a:lnSpc>
                <a:spcPct val="100000"/>
              </a:lnSpc>
              <a:spcBef>
                <a:spcPts val="360"/>
              </a:spcBef>
              <a:buClr>
                <a:srgbClr val="FFFFFF"/>
              </a:buClr>
              <a:buFont typeface="Arial"/>
              <a:buChar char="■"/>
            </a:pPr>
            <a:r>
              <a:rPr lang="fr-FR" sz="1800" b="0" strike="noStrike" spc="-1" dirty="0">
                <a:solidFill>
                  <a:srgbClr val="000000"/>
                </a:solidFill>
                <a:latin typeface="Arial"/>
                <a:ea typeface="Roboto"/>
              </a:rPr>
              <a:t>Les élèves de </a:t>
            </a:r>
            <a:r>
              <a:rPr lang="fr-FR" sz="1800" b="0" strike="noStrike" spc="-1" dirty="0">
                <a:solidFill>
                  <a:srgbClr val="000000"/>
                </a:solidFill>
                <a:highlight>
                  <a:srgbClr val="FFFF00"/>
                </a:highlight>
                <a:latin typeface="Arial"/>
                <a:ea typeface="Roboto"/>
              </a:rPr>
              <a:t>la voie générale </a:t>
            </a:r>
            <a:r>
              <a:rPr lang="fr-FR" sz="1800" b="0" strike="noStrike" spc="-1" dirty="0">
                <a:solidFill>
                  <a:srgbClr val="000000"/>
                </a:solidFill>
                <a:latin typeface="Arial"/>
                <a:ea typeface="Roboto"/>
              </a:rPr>
              <a:t>suivent des </a:t>
            </a:r>
            <a:r>
              <a:rPr lang="fr-FR" sz="1800" b="1" strike="noStrike" spc="-1" dirty="0">
                <a:solidFill>
                  <a:srgbClr val="FF0000"/>
                </a:solidFill>
                <a:latin typeface="Arial"/>
                <a:ea typeface="Roboto"/>
              </a:rPr>
              <a:t>enseignements communs</a:t>
            </a:r>
            <a:r>
              <a:rPr lang="fr-FR" sz="1800" b="0" strike="noStrike" spc="-1" dirty="0">
                <a:solidFill>
                  <a:srgbClr val="FF0000"/>
                </a:solidFill>
                <a:latin typeface="Arial"/>
                <a:ea typeface="Roboto"/>
              </a:rPr>
              <a:t> </a:t>
            </a:r>
            <a:r>
              <a:rPr lang="fr-FR" sz="1800" b="0" strike="noStrike" spc="-1" dirty="0">
                <a:solidFill>
                  <a:srgbClr val="000000"/>
                </a:solidFill>
                <a:latin typeface="Arial"/>
                <a:ea typeface="Roboto"/>
              </a:rPr>
              <a:t>:</a:t>
            </a: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a:lnSpc>
                <a:spcPct val="100000"/>
              </a:lnSpc>
              <a:spcBef>
                <a:spcPts val="360"/>
              </a:spcBef>
            </a:pPr>
            <a:endParaRPr lang="fr-FR" sz="1800" b="0" strike="noStrike" spc="-1" dirty="0">
              <a:solidFill>
                <a:srgbClr val="000000"/>
              </a:solidFill>
              <a:latin typeface="Arial"/>
            </a:endParaRPr>
          </a:p>
          <a:p>
            <a:pPr marL="457200">
              <a:lnSpc>
                <a:spcPct val="100000"/>
              </a:lnSpc>
              <a:spcBef>
                <a:spcPts val="261"/>
              </a:spcBef>
              <a:tabLst>
                <a:tab pos="0" algn="l"/>
              </a:tabLst>
            </a:pPr>
            <a:endParaRPr lang="fr-FR" sz="1800" b="0" strike="noStrike" spc="-1" dirty="0">
              <a:solidFill>
                <a:srgbClr val="000000"/>
              </a:solidFill>
              <a:latin typeface="Arial"/>
            </a:endParaRPr>
          </a:p>
        </p:txBody>
      </p:sp>
      <p:sp>
        <p:nvSpPr>
          <p:cNvPr id="614"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9BF50F6F-795C-43D9-88A3-3C607E2B4CE4}" type="slidenum">
              <a:rPr lang="fr-FR" sz="900" b="1" strike="noStrike" spc="-1">
                <a:solidFill>
                  <a:srgbClr val="404040"/>
                </a:solidFill>
                <a:latin typeface="Arial"/>
                <a:ea typeface="Roboto"/>
              </a:rPr>
              <a:t>6</a:t>
            </a:fld>
            <a:endParaRPr lang="fr-FR" sz="900" b="0" strike="noStrike" spc="-1">
              <a:latin typeface="Times New Roman"/>
            </a:endParaRPr>
          </a:p>
        </p:txBody>
      </p:sp>
      <p:pic>
        <p:nvPicPr>
          <p:cNvPr id="615" name="Picture 2"/>
          <p:cNvPicPr/>
          <p:nvPr/>
        </p:nvPicPr>
        <p:blipFill>
          <a:blip r:embed="rId3"/>
          <a:stretch/>
        </p:blipFill>
        <p:spPr>
          <a:xfrm>
            <a:off x="470520" y="1776960"/>
            <a:ext cx="7881480" cy="3057120"/>
          </a:xfrm>
          <a:prstGeom prst="rect">
            <a:avLst/>
          </a:prstGeom>
          <a:ln w="0">
            <a:noFill/>
          </a:ln>
        </p:spPr>
      </p:pic>
      <p:pic>
        <p:nvPicPr>
          <p:cNvPr id="617" name="Image 7"/>
          <p:cNvPicPr/>
          <p:nvPr/>
        </p:nvPicPr>
        <p:blipFill>
          <a:blip r:embed="rId4"/>
          <a:stretch/>
        </p:blipFill>
        <p:spPr>
          <a:xfrm>
            <a:off x="414000" y="5513560"/>
            <a:ext cx="395640" cy="348480"/>
          </a:xfrm>
          <a:prstGeom prst="rect">
            <a:avLst/>
          </a:prstGeom>
          <a:ln w="0">
            <a:noFill/>
          </a:ln>
        </p:spPr>
      </p:pic>
      <p:sp>
        <p:nvSpPr>
          <p:cNvPr id="3" name="ZoneTexte 2">
            <a:extLst>
              <a:ext uri="{FF2B5EF4-FFF2-40B4-BE49-F238E27FC236}">
                <a16:creationId xmlns:a16="http://schemas.microsoft.com/office/drawing/2014/main" id="{5BE39173-697F-FD55-4493-2615D1DF2C38}"/>
              </a:ext>
            </a:extLst>
          </p:cNvPr>
          <p:cNvSpPr txBox="1"/>
          <p:nvPr/>
        </p:nvSpPr>
        <p:spPr>
          <a:xfrm>
            <a:off x="1034321" y="5185500"/>
            <a:ext cx="7764906" cy="1200329"/>
          </a:xfrm>
          <a:prstGeom prst="rect">
            <a:avLst/>
          </a:prstGeom>
          <a:noFill/>
        </p:spPr>
        <p:txBody>
          <a:bodyPr wrap="square">
            <a:spAutoFit/>
          </a:bodyPr>
          <a:lstStyle/>
          <a:p>
            <a:pPr algn="just"/>
            <a:r>
              <a:rPr lang="fr-FR" dirty="0"/>
              <a:t> Pour les élèves de première n'ayant pas choisi l'enseignement de spécialité mathématiques, l'enseignement scientifique de deux heures hebdomadaires est complété par un enseignement de mathématiques spécifique d'une durée hebdomadaire d'une heure trente.</a:t>
            </a:r>
          </a:p>
        </p:txBody>
      </p:sp>
      <p:sp>
        <p:nvSpPr>
          <p:cNvPr id="4" name="Rectangle 3">
            <a:extLst>
              <a:ext uri="{FF2B5EF4-FFF2-40B4-BE49-F238E27FC236}">
                <a16:creationId xmlns:a16="http://schemas.microsoft.com/office/drawing/2014/main" id="{AA1C1472-B792-1D57-9793-0631D4AA5B0E}"/>
              </a:ext>
            </a:extLst>
          </p:cNvPr>
          <p:cNvSpPr/>
          <p:nvPr/>
        </p:nvSpPr>
        <p:spPr>
          <a:xfrm>
            <a:off x="344773" y="6086007"/>
            <a:ext cx="813061" cy="6701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PlaceHolder 1"/>
          <p:cNvSpPr>
            <a:spLocks noGrp="1"/>
          </p:cNvSpPr>
          <p:nvPr>
            <p:ph type="title"/>
          </p:nvPr>
        </p:nvSpPr>
        <p:spPr>
          <a:xfrm>
            <a:off x="809640" y="468360"/>
            <a:ext cx="7881480" cy="68220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Enseignements de spécialité</a:t>
            </a:r>
            <a:endParaRPr lang="fr-FR" sz="2500" b="0" strike="noStrike" spc="-1">
              <a:solidFill>
                <a:srgbClr val="000000"/>
              </a:solidFill>
              <a:latin typeface="Calibri"/>
            </a:endParaRPr>
          </a:p>
        </p:txBody>
      </p:sp>
      <p:sp>
        <p:nvSpPr>
          <p:cNvPr id="619" name="PlaceHolder 2"/>
          <p:cNvSpPr>
            <a:spLocks noGrp="1"/>
          </p:cNvSpPr>
          <p:nvPr>
            <p:ph/>
          </p:nvPr>
        </p:nvSpPr>
        <p:spPr>
          <a:xfrm>
            <a:off x="804960" y="1330200"/>
            <a:ext cx="7881480" cy="4598640"/>
          </a:xfrm>
          <a:prstGeom prst="rect">
            <a:avLst/>
          </a:prstGeom>
          <a:noFill/>
          <a:ln w="0">
            <a:noFill/>
          </a:ln>
        </p:spPr>
        <p:txBody>
          <a:bodyPr numCol="1" spcCol="0" anchor="t">
            <a:noAutofit/>
          </a:bodyPr>
          <a:lstStyle/>
          <a:p>
            <a:pPr marL="627120" lvl="1" indent="-169920" algn="just">
              <a:lnSpc>
                <a:spcPct val="170000"/>
              </a:lnSpc>
              <a:spcBef>
                <a:spcPts val="360"/>
              </a:spcBef>
              <a:buClr>
                <a:srgbClr val="EE7444"/>
              </a:buClr>
              <a:buFont typeface="Arial Italic"/>
              <a:buChar char="■"/>
            </a:pPr>
            <a:r>
              <a:rPr lang="fr-FR" sz="1800" b="0" strike="noStrike" spc="-1" dirty="0">
                <a:solidFill>
                  <a:srgbClr val="000000"/>
                </a:solidFill>
                <a:latin typeface="Arial"/>
                <a:ea typeface="Roboto"/>
              </a:rPr>
              <a:t>Les élèves de </a:t>
            </a:r>
            <a:r>
              <a:rPr lang="fr-FR" sz="1800" b="1" strike="noStrike" spc="-1" dirty="0">
                <a:solidFill>
                  <a:srgbClr val="000000"/>
                </a:solidFill>
                <a:highlight>
                  <a:srgbClr val="FFFF00"/>
                </a:highlight>
                <a:latin typeface="Arial"/>
                <a:ea typeface="Roboto"/>
              </a:rPr>
              <a:t>la voie générale </a:t>
            </a:r>
            <a:r>
              <a:rPr lang="fr-FR" sz="1800" b="0" strike="noStrike" spc="-1" dirty="0">
                <a:solidFill>
                  <a:srgbClr val="000000"/>
                </a:solidFill>
                <a:latin typeface="Arial"/>
                <a:ea typeface="Roboto"/>
              </a:rPr>
              <a:t>choisissent d’approfondir progressivement leur profil d’études grâce au choix</a:t>
            </a:r>
            <a:r>
              <a:rPr lang="fr-FR" sz="1800" b="0" strike="noStrike" spc="-1" dirty="0">
                <a:solidFill>
                  <a:srgbClr val="FF0000"/>
                </a:solidFill>
                <a:latin typeface="Arial"/>
                <a:ea typeface="Roboto"/>
              </a:rPr>
              <a:t> </a:t>
            </a:r>
            <a:r>
              <a:rPr lang="fr-FR" sz="1800" b="0" strike="noStrike" spc="-1" dirty="0">
                <a:solidFill>
                  <a:srgbClr val="000000"/>
                </a:solidFill>
                <a:latin typeface="Arial"/>
                <a:ea typeface="Roboto"/>
              </a:rPr>
              <a:t>des </a:t>
            </a:r>
            <a:r>
              <a:rPr lang="fr-FR" sz="1800" b="1" strike="noStrike" spc="-1" dirty="0">
                <a:solidFill>
                  <a:srgbClr val="FF0000"/>
                </a:solidFill>
                <a:latin typeface="Arial"/>
                <a:ea typeface="Roboto"/>
              </a:rPr>
              <a:t>enseignements de spécialité</a:t>
            </a:r>
            <a:r>
              <a:rPr lang="fr-FR" sz="1800" b="0" strike="noStrike" spc="-1" dirty="0">
                <a:solidFill>
                  <a:srgbClr val="000000"/>
                </a:solidFill>
                <a:latin typeface="Arial"/>
                <a:ea typeface="Roboto"/>
              </a:rPr>
              <a:t>.</a:t>
            </a:r>
            <a:endParaRPr lang="fr-FR" sz="1800" b="0" strike="noStrike" spc="-1" dirty="0">
              <a:solidFill>
                <a:srgbClr val="000000"/>
              </a:solidFill>
              <a:latin typeface="Arial"/>
            </a:endParaRPr>
          </a:p>
          <a:p>
            <a:pPr marL="912960" lvl="2" indent="-285840" algn="just">
              <a:lnSpc>
                <a:spcPct val="170000"/>
              </a:lnSpc>
              <a:spcBef>
                <a:spcPts val="360"/>
              </a:spcBef>
              <a:buClr>
                <a:srgbClr val="EE7444"/>
              </a:buClr>
              <a:buFont typeface="Arial"/>
              <a:buChar char="•"/>
            </a:pPr>
            <a:r>
              <a:rPr lang="fr-FR" sz="1800" b="0" strike="noStrike" spc="-1" dirty="0">
                <a:solidFill>
                  <a:srgbClr val="000000"/>
                </a:solidFill>
                <a:latin typeface="Arial"/>
                <a:ea typeface="Roboto"/>
              </a:rPr>
              <a:t>A la fin de la seconde, les élèves qui se dirigent vers la voie générale choisissent </a:t>
            </a:r>
            <a:r>
              <a:rPr lang="fr-FR" sz="1800" b="1" strike="noStrike" spc="-1" dirty="0">
                <a:solidFill>
                  <a:srgbClr val="FF0000"/>
                </a:solidFill>
                <a:latin typeface="Arial"/>
                <a:ea typeface="Roboto"/>
              </a:rPr>
              <a:t>trois enseignements de spécialité                   </a:t>
            </a:r>
            <a:r>
              <a:rPr lang="fr-FR" sz="1800" b="1" strike="noStrike" spc="-1" dirty="0">
                <a:latin typeface="Arial"/>
                <a:ea typeface="Roboto"/>
              </a:rPr>
              <a:t>qu’ils suivront </a:t>
            </a:r>
            <a:r>
              <a:rPr lang="fr-FR" sz="1800" b="1" strike="noStrike" spc="-1" dirty="0">
                <a:solidFill>
                  <a:srgbClr val="00B050"/>
                </a:solidFill>
                <a:latin typeface="Arial"/>
                <a:ea typeface="Roboto"/>
              </a:rPr>
              <a:t>en première </a:t>
            </a:r>
            <a:r>
              <a:rPr lang="fr-FR" sz="1800" b="0" strike="noStrike" spc="-1" dirty="0">
                <a:solidFill>
                  <a:srgbClr val="000000"/>
                </a:solidFill>
                <a:latin typeface="Arial"/>
                <a:ea typeface="Roboto"/>
              </a:rPr>
              <a:t>(4h hebdomadaires par spécialité)</a:t>
            </a:r>
            <a:endParaRPr lang="fr-FR" sz="1800" b="0" strike="noStrike" spc="-1" dirty="0">
              <a:solidFill>
                <a:srgbClr val="000000"/>
              </a:solidFill>
              <a:latin typeface="Arial"/>
            </a:endParaRPr>
          </a:p>
          <a:p>
            <a:pPr marL="912960" lvl="2" indent="-285840" algn="just">
              <a:lnSpc>
                <a:spcPct val="170000"/>
              </a:lnSpc>
              <a:spcBef>
                <a:spcPts val="360"/>
              </a:spcBef>
              <a:buClr>
                <a:srgbClr val="EE7444"/>
              </a:buClr>
              <a:buFont typeface="Arial"/>
              <a:buChar char="•"/>
            </a:pPr>
            <a:r>
              <a:rPr lang="fr-FR" sz="1800" b="0" strike="noStrike" spc="-1" dirty="0">
                <a:solidFill>
                  <a:srgbClr val="000000"/>
                </a:solidFill>
                <a:latin typeface="Arial"/>
                <a:ea typeface="Roboto"/>
              </a:rPr>
              <a:t>A la fin de l’année de première, ils choisissent, parmi ces trois enseignements, les </a:t>
            </a:r>
            <a:r>
              <a:rPr lang="fr-FR" sz="1800" b="1" strike="noStrike" spc="-1" dirty="0">
                <a:solidFill>
                  <a:srgbClr val="FF0000"/>
                </a:solidFill>
                <a:latin typeface="Arial"/>
                <a:ea typeface="Roboto"/>
              </a:rPr>
              <a:t>deux</a:t>
            </a:r>
            <a:r>
              <a:rPr lang="fr-FR" sz="1800" b="0" strike="noStrike" spc="-1" dirty="0">
                <a:solidFill>
                  <a:srgbClr val="FF0000"/>
                </a:solidFill>
                <a:latin typeface="Arial"/>
                <a:ea typeface="Roboto"/>
              </a:rPr>
              <a:t> </a:t>
            </a:r>
            <a:r>
              <a:rPr lang="fr-FR" sz="1800" b="1" strike="noStrike" spc="-1" dirty="0">
                <a:solidFill>
                  <a:srgbClr val="FF0000"/>
                </a:solidFill>
                <a:latin typeface="Arial"/>
                <a:ea typeface="Roboto"/>
              </a:rPr>
              <a:t>enseignements de spécialité                      </a:t>
            </a:r>
            <a:r>
              <a:rPr lang="fr-FR" sz="1800" b="1" strike="noStrike" spc="-1" dirty="0">
                <a:latin typeface="Arial"/>
                <a:ea typeface="Roboto"/>
              </a:rPr>
              <a:t>qu’ils poursuivront </a:t>
            </a:r>
            <a:r>
              <a:rPr lang="fr-FR" sz="1800" b="1" strike="noStrike" spc="-1" dirty="0">
                <a:solidFill>
                  <a:srgbClr val="00B050"/>
                </a:solidFill>
                <a:latin typeface="Arial"/>
                <a:ea typeface="Roboto"/>
              </a:rPr>
              <a:t>en classe de terminale </a:t>
            </a:r>
            <a:r>
              <a:rPr lang="fr-FR" sz="1800" b="0" strike="noStrike" spc="-1" dirty="0">
                <a:solidFill>
                  <a:srgbClr val="000000"/>
                </a:solidFill>
                <a:latin typeface="Arial"/>
                <a:ea typeface="Roboto"/>
              </a:rPr>
              <a:t>(6h hebdomadaires par spécialité)</a:t>
            </a:r>
            <a:endParaRPr lang="fr-FR" sz="1800" b="0" strike="noStrike" spc="-1" dirty="0">
              <a:solidFill>
                <a:srgbClr val="000000"/>
              </a:solidFill>
              <a:latin typeface="Arial"/>
            </a:endParaRPr>
          </a:p>
        </p:txBody>
      </p:sp>
      <p:sp>
        <p:nvSpPr>
          <p:cNvPr id="620"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675719C5-9A5D-4A08-BD7D-921B41457D73}" type="slidenum">
              <a:rPr lang="fr-FR" sz="900" b="1" strike="noStrike" spc="-1">
                <a:solidFill>
                  <a:srgbClr val="404040"/>
                </a:solidFill>
                <a:latin typeface="Arial"/>
                <a:ea typeface="Roboto"/>
              </a:rPr>
              <a:t>7</a:t>
            </a:fld>
            <a:endParaRPr lang="fr-FR" sz="900" b="0" strike="noStrike" spc="-1">
              <a:latin typeface="Times New Roman"/>
            </a:endParaRPr>
          </a:p>
        </p:txBody>
      </p:sp>
      <p:sp>
        <p:nvSpPr>
          <p:cNvPr id="2" name="Rectangle 1">
            <a:extLst>
              <a:ext uri="{FF2B5EF4-FFF2-40B4-BE49-F238E27FC236}">
                <a16:creationId xmlns:a16="http://schemas.microsoft.com/office/drawing/2014/main" id="{C407A494-31BD-B4B8-8BA9-2BEF71722F8C}"/>
              </a:ext>
            </a:extLst>
          </p:cNvPr>
          <p:cNvSpPr/>
          <p:nvPr/>
        </p:nvSpPr>
        <p:spPr>
          <a:xfrm>
            <a:off x="239697" y="6108480"/>
            <a:ext cx="764644" cy="704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 name="PlaceHolder 1"/>
          <p:cNvSpPr>
            <a:spLocks noGrp="1"/>
          </p:cNvSpPr>
          <p:nvPr>
            <p:ph type="title"/>
          </p:nvPr>
        </p:nvSpPr>
        <p:spPr>
          <a:xfrm>
            <a:off x="809640" y="468360"/>
            <a:ext cx="7881480" cy="49032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Enseignements de spécialité</a:t>
            </a:r>
            <a:endParaRPr lang="fr-FR" sz="2500" b="0" strike="noStrike" spc="-1">
              <a:solidFill>
                <a:srgbClr val="000000"/>
              </a:solidFill>
              <a:latin typeface="Calibri"/>
            </a:endParaRPr>
          </a:p>
        </p:txBody>
      </p:sp>
      <p:sp>
        <p:nvSpPr>
          <p:cNvPr id="622" name="PlaceHolder 2"/>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21C4C944-DD9F-42AB-BCCA-D9DDE8237E1E}" type="slidenum">
              <a:rPr lang="fr-FR" sz="900" b="1" strike="noStrike" spc="-1">
                <a:solidFill>
                  <a:srgbClr val="404040"/>
                </a:solidFill>
                <a:latin typeface="Arial"/>
                <a:ea typeface="Roboto"/>
              </a:rPr>
              <a:t>8</a:t>
            </a:fld>
            <a:endParaRPr lang="fr-FR" sz="900" b="0" strike="noStrike" spc="-1">
              <a:latin typeface="Times New Roman"/>
            </a:endParaRPr>
          </a:p>
        </p:txBody>
      </p:sp>
      <p:sp>
        <p:nvSpPr>
          <p:cNvPr id="623" name="Espace réservé du contenu 2"/>
          <p:cNvSpPr/>
          <p:nvPr/>
        </p:nvSpPr>
        <p:spPr>
          <a:xfrm>
            <a:off x="809640" y="1154242"/>
            <a:ext cx="7881480" cy="493515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7840" indent="-177840">
              <a:lnSpc>
                <a:spcPct val="100000"/>
              </a:lnSpc>
              <a:spcBef>
                <a:spcPts val="320"/>
              </a:spcBef>
              <a:buClr>
                <a:srgbClr val="EE7444"/>
              </a:buClr>
              <a:buFont typeface="Arial"/>
              <a:buChar char="■"/>
            </a:pPr>
            <a:r>
              <a:rPr lang="fr-FR" sz="1600" b="0" strike="noStrike" spc="-1" dirty="0">
                <a:solidFill>
                  <a:srgbClr val="000000"/>
                </a:solidFill>
                <a:latin typeface="Arial"/>
                <a:ea typeface="Roboto"/>
              </a:rPr>
              <a:t>Les lycées proposent des enseignements de spécialité parmi les suivants:</a:t>
            </a:r>
          </a:p>
          <a:p>
            <a:pPr>
              <a:lnSpc>
                <a:spcPct val="100000"/>
              </a:lnSpc>
              <a:spcBef>
                <a:spcPts val="320"/>
              </a:spcBef>
              <a:buClr>
                <a:srgbClr val="EE7444"/>
              </a:buClr>
            </a:pPr>
            <a:endParaRPr lang="fr-FR" sz="1600" b="0"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Mathématiques</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Physique-chimie</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Sciences de la vie et de la Terre </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Sciences économiques et sociales </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Histoire géographie, géopolitique et sciences politiques </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Humanités, littérature et philosophie</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Langues, littératures et cultures étrangères et régionales</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Numérique et sciences informatiques</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0" strike="noStrike" spc="-1" dirty="0">
                <a:solidFill>
                  <a:schemeClr val="tx1">
                    <a:lumMod val="75000"/>
                    <a:lumOff val="25000"/>
                  </a:schemeClr>
                </a:solidFill>
                <a:latin typeface="Arial"/>
                <a:ea typeface="Roboto"/>
              </a:rPr>
              <a:t>Sciences de l’ingénieur</a:t>
            </a:r>
            <a:endParaRPr lang="fr-FR" sz="1400" b="0" strike="noStrike" spc="-1" dirty="0">
              <a:solidFill>
                <a:schemeClr val="tx1">
                  <a:lumMod val="75000"/>
                  <a:lumOff val="25000"/>
                </a:schemeClr>
              </a:solidFill>
              <a:latin typeface="Arial"/>
            </a:endParaRPr>
          </a:p>
          <a:p>
            <a:pPr marL="1116000" lvl="1" indent="-285840">
              <a:lnSpc>
                <a:spcPct val="100000"/>
              </a:lnSpc>
              <a:spcBef>
                <a:spcPts val="281"/>
              </a:spcBef>
              <a:buClr>
                <a:srgbClr val="000000"/>
              </a:buClr>
              <a:buFont typeface="Arial"/>
              <a:buChar char="•"/>
            </a:pPr>
            <a:r>
              <a:rPr lang="fr-FR" sz="1400" b="1" strike="noStrike" spc="-1" dirty="0">
                <a:solidFill>
                  <a:srgbClr val="6600CC"/>
                </a:solidFill>
                <a:latin typeface="Arial"/>
                <a:ea typeface="Roboto"/>
              </a:rPr>
              <a:t>Littérature, langues et cultures de l’Antiquité (CNED envisagé)</a:t>
            </a:r>
            <a:endParaRPr lang="fr-FR" sz="1400" b="1" strike="noStrike" spc="-1" dirty="0">
              <a:latin typeface="Arial"/>
            </a:endParaRPr>
          </a:p>
          <a:p>
            <a:pPr marL="1116000" lvl="1" indent="-285840">
              <a:lnSpc>
                <a:spcPct val="100000"/>
              </a:lnSpc>
              <a:spcBef>
                <a:spcPts val="281"/>
              </a:spcBef>
              <a:buClr>
                <a:srgbClr val="000000"/>
              </a:buClr>
              <a:buFont typeface="Arial"/>
              <a:buChar char="•"/>
            </a:pPr>
            <a:r>
              <a:rPr lang="fr-FR" sz="1400" b="0" strike="noStrike" spc="-1" dirty="0">
                <a:solidFill>
                  <a:srgbClr val="6600CC"/>
                </a:solidFill>
                <a:latin typeface="Arial"/>
                <a:ea typeface="Roboto"/>
              </a:rPr>
              <a:t>Arts (</a:t>
            </a:r>
            <a:r>
              <a:rPr lang="fr-FR" sz="1400" b="1" strike="noStrike" spc="-1" dirty="0">
                <a:solidFill>
                  <a:srgbClr val="6600CC"/>
                </a:solidFill>
                <a:latin typeface="Arial"/>
                <a:ea typeface="Roboto"/>
              </a:rPr>
              <a:t>arts plastiques </a:t>
            </a:r>
            <a:r>
              <a:rPr lang="fr-FR" sz="1400" b="0" strike="noStrike" spc="-1" dirty="0">
                <a:solidFill>
                  <a:schemeClr val="tx1">
                    <a:lumMod val="75000"/>
                    <a:lumOff val="25000"/>
                  </a:schemeClr>
                </a:solidFill>
                <a:latin typeface="Arial"/>
                <a:ea typeface="Roboto"/>
              </a:rPr>
              <a:t>ou arts du cirque ou musique ou théâtre ou cinéma-audiovisuel ou danse ou histoire des arts)</a:t>
            </a:r>
            <a:endParaRPr lang="fr-FR" sz="1400" b="0" strike="noStrike" spc="-1" dirty="0">
              <a:solidFill>
                <a:schemeClr val="tx1">
                  <a:lumMod val="75000"/>
                  <a:lumOff val="25000"/>
                </a:schemeClr>
              </a:solidFill>
              <a:latin typeface="Arial"/>
            </a:endParaRPr>
          </a:p>
          <a:p>
            <a:pPr marL="1116000" lvl="1" indent="-285840">
              <a:lnSpc>
                <a:spcPct val="100000"/>
              </a:lnSpc>
              <a:spcBef>
                <a:spcPts val="281"/>
              </a:spcBef>
              <a:buClr>
                <a:srgbClr val="000000"/>
              </a:buClr>
              <a:buFont typeface="Arial"/>
              <a:buChar char="•"/>
            </a:pPr>
            <a:r>
              <a:rPr lang="fr-FR" sz="1400" b="0" strike="noStrike" spc="-1" dirty="0">
                <a:solidFill>
                  <a:schemeClr val="tx1">
                    <a:lumMod val="75000"/>
                    <a:lumOff val="25000"/>
                  </a:schemeClr>
                </a:solidFill>
                <a:latin typeface="Arial"/>
                <a:ea typeface="Roboto"/>
              </a:rPr>
              <a:t>Biologie écologie (dans les lycées agricoles uniquement)</a:t>
            </a:r>
            <a:endParaRPr lang="fr-FR" sz="1400" b="0" strike="noStrike" spc="-1" dirty="0">
              <a:solidFill>
                <a:schemeClr val="tx1">
                  <a:lumMod val="75000"/>
                  <a:lumOff val="25000"/>
                </a:schemeClr>
              </a:solidFill>
              <a:latin typeface="Arial"/>
            </a:endParaRPr>
          </a:p>
          <a:p>
            <a:pPr marL="1116000" lvl="1" indent="-285840">
              <a:lnSpc>
                <a:spcPct val="100000"/>
              </a:lnSpc>
              <a:spcBef>
                <a:spcPts val="281"/>
              </a:spcBef>
              <a:buClr>
                <a:srgbClr val="000000"/>
              </a:buClr>
              <a:buFont typeface="Arial"/>
              <a:buChar char="•"/>
            </a:pPr>
            <a:r>
              <a:rPr lang="fr-FR" sz="1400" b="0" strike="noStrike" spc="-1" dirty="0">
                <a:solidFill>
                  <a:schemeClr val="tx1">
                    <a:lumMod val="75000"/>
                    <a:lumOff val="25000"/>
                  </a:schemeClr>
                </a:solidFill>
                <a:latin typeface="Arial"/>
                <a:ea typeface="Roboto"/>
              </a:rPr>
              <a:t>Education physique, pratiques et culture sportives (à compter de la session 2023) </a:t>
            </a:r>
            <a:endParaRPr lang="fr-FR" sz="1400" b="0" strike="noStrike" spc="-1" dirty="0">
              <a:solidFill>
                <a:schemeClr val="tx1">
                  <a:lumMod val="75000"/>
                  <a:lumOff val="25000"/>
                </a:schemeClr>
              </a:solidFill>
              <a:latin typeface="Arial"/>
            </a:endParaRPr>
          </a:p>
          <a:p>
            <a:pPr>
              <a:lnSpc>
                <a:spcPct val="100000"/>
              </a:lnSpc>
              <a:spcBef>
                <a:spcPts val="281"/>
              </a:spcBef>
            </a:pPr>
            <a:endParaRPr lang="fr-FR" sz="1400" b="0" strike="noStrike" spc="-1" dirty="0">
              <a:solidFill>
                <a:schemeClr val="tx1">
                  <a:lumMod val="75000"/>
                  <a:lumOff val="25000"/>
                </a:schemeClr>
              </a:solidFill>
              <a:latin typeface="Arial"/>
            </a:endParaRPr>
          </a:p>
          <a:p>
            <a:pPr>
              <a:lnSpc>
                <a:spcPct val="100000"/>
              </a:lnSpc>
              <a:spcBef>
                <a:spcPts val="300"/>
              </a:spcBef>
            </a:pPr>
            <a:endParaRPr lang="fr-FR" sz="1400" b="0" strike="noStrike" spc="-1" dirty="0">
              <a:solidFill>
                <a:schemeClr val="tx1">
                  <a:lumMod val="75000"/>
                  <a:lumOff val="25000"/>
                </a:schemeClr>
              </a:solidFill>
              <a:latin typeface="Arial"/>
            </a:endParaRPr>
          </a:p>
        </p:txBody>
      </p:sp>
      <p:sp>
        <p:nvSpPr>
          <p:cNvPr id="2" name="Rectangle 1">
            <a:extLst>
              <a:ext uri="{FF2B5EF4-FFF2-40B4-BE49-F238E27FC236}">
                <a16:creationId xmlns:a16="http://schemas.microsoft.com/office/drawing/2014/main" id="{2A62905F-3E91-E157-3997-6E84BBD964CA}"/>
              </a:ext>
            </a:extLst>
          </p:cNvPr>
          <p:cNvSpPr/>
          <p:nvPr/>
        </p:nvSpPr>
        <p:spPr>
          <a:xfrm>
            <a:off x="86040" y="6089400"/>
            <a:ext cx="9144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PlaceHolder 1"/>
          <p:cNvSpPr>
            <a:spLocks noGrp="1"/>
          </p:cNvSpPr>
          <p:nvPr>
            <p:ph type="title"/>
          </p:nvPr>
        </p:nvSpPr>
        <p:spPr>
          <a:xfrm>
            <a:off x="809640" y="468360"/>
            <a:ext cx="7881480" cy="604440"/>
          </a:xfrm>
          <a:prstGeom prst="rect">
            <a:avLst/>
          </a:prstGeom>
          <a:noFill/>
          <a:ln w="0">
            <a:noFill/>
          </a:ln>
        </p:spPr>
        <p:txBody>
          <a:bodyPr anchor="t">
            <a:noAutofit/>
          </a:bodyPr>
          <a:lstStyle/>
          <a:p>
            <a:pPr>
              <a:lnSpc>
                <a:spcPct val="100000"/>
              </a:lnSpc>
            </a:pPr>
            <a:r>
              <a:rPr lang="fr-FR" sz="2500" b="1" strike="noStrike" cap="all" spc="-1">
                <a:solidFill>
                  <a:srgbClr val="000000"/>
                </a:solidFill>
                <a:latin typeface="Arial Black"/>
                <a:ea typeface="Arial Black"/>
              </a:rPr>
              <a:t>Enseignements optionnels</a:t>
            </a:r>
            <a:endParaRPr lang="fr-FR" sz="2500" b="0" strike="noStrike" spc="-1">
              <a:solidFill>
                <a:srgbClr val="000000"/>
              </a:solidFill>
              <a:latin typeface="Calibri"/>
            </a:endParaRPr>
          </a:p>
        </p:txBody>
      </p:sp>
      <p:sp>
        <p:nvSpPr>
          <p:cNvPr id="627" name="PlaceHolder 2"/>
          <p:cNvSpPr>
            <a:spLocks noGrp="1"/>
          </p:cNvSpPr>
          <p:nvPr>
            <p:ph/>
          </p:nvPr>
        </p:nvSpPr>
        <p:spPr>
          <a:xfrm>
            <a:off x="804960" y="1471680"/>
            <a:ext cx="7881480" cy="4598640"/>
          </a:xfrm>
          <a:prstGeom prst="rect">
            <a:avLst/>
          </a:prstGeom>
          <a:noFill/>
          <a:ln w="0">
            <a:noFill/>
          </a:ln>
        </p:spPr>
        <p:txBody>
          <a:bodyPr numCol="1" spcCol="0" anchor="t">
            <a:noAutofit/>
          </a:bodyPr>
          <a:lstStyle/>
          <a:p>
            <a:pPr marL="177840" indent="-177840" algn="just">
              <a:lnSpc>
                <a:spcPct val="100000"/>
              </a:lnSpc>
              <a:spcBef>
                <a:spcPts val="320"/>
              </a:spcBef>
              <a:buClr>
                <a:srgbClr val="EE7444"/>
              </a:buClr>
              <a:buFont typeface="Arial"/>
              <a:buChar char="■"/>
            </a:pPr>
            <a:r>
              <a:rPr lang="fr-FR" sz="1600" b="0" strike="noStrike" spc="-1" dirty="0">
                <a:solidFill>
                  <a:srgbClr val="000000"/>
                </a:solidFill>
                <a:latin typeface="Arial"/>
                <a:ea typeface="Roboto"/>
              </a:rPr>
              <a:t>Des enseignements optionnels pour</a:t>
            </a:r>
            <a:r>
              <a:rPr lang="fr-FR" sz="1600" b="1" strike="noStrike" spc="-1" dirty="0">
                <a:solidFill>
                  <a:srgbClr val="000000"/>
                </a:solidFill>
                <a:latin typeface="Arial"/>
                <a:ea typeface="Roboto"/>
              </a:rPr>
              <a:t> élargir sa culture </a:t>
            </a:r>
            <a:r>
              <a:rPr lang="fr-FR" sz="1600" b="0" strike="noStrike" spc="-1" dirty="0">
                <a:solidFill>
                  <a:srgbClr val="000000"/>
                </a:solidFill>
                <a:latin typeface="Arial"/>
                <a:ea typeface="Roboto"/>
              </a:rPr>
              <a:t>ou compléter  son profil :</a:t>
            </a:r>
            <a:endParaRPr lang="fr-FR" sz="1600" b="0" strike="noStrike" spc="-1" dirty="0">
              <a:solidFill>
                <a:srgbClr val="000000"/>
              </a:solidFill>
              <a:latin typeface="Arial"/>
            </a:endParaRPr>
          </a:p>
          <a:p>
            <a:pPr marL="627120" lvl="1" indent="-169920" algn="just">
              <a:lnSpc>
                <a:spcPct val="100000"/>
              </a:lnSpc>
              <a:spcBef>
                <a:spcPts val="601"/>
              </a:spcBef>
              <a:buClr>
                <a:srgbClr val="EE7444"/>
              </a:buClr>
              <a:buFont typeface="Arial"/>
              <a:buChar char="•"/>
            </a:pPr>
            <a:r>
              <a:rPr lang="fr-FR" sz="1600" b="0" strike="noStrike" spc="-1" dirty="0">
                <a:solidFill>
                  <a:srgbClr val="000000"/>
                </a:solidFill>
                <a:latin typeface="Arial"/>
                <a:ea typeface="Roboto"/>
              </a:rPr>
              <a:t>En première et en terminale les élèves de la voie générale peuvent choisir             un enseignement optionnel parmi : </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Langue vivante C (italien)</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Arts</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chemeClr val="tx1">
                    <a:lumMod val="75000"/>
                    <a:lumOff val="25000"/>
                  </a:schemeClr>
                </a:solidFill>
                <a:latin typeface="Arial"/>
                <a:ea typeface="Roboto"/>
              </a:rPr>
              <a:t>Langue des signes française (LSF)</a:t>
            </a:r>
            <a:endParaRPr lang="fr-FR" sz="1600" b="0" strike="noStrike" spc="-1" dirty="0">
              <a:solidFill>
                <a:schemeClr val="tx1">
                  <a:lumMod val="75000"/>
                  <a:lumOff val="25000"/>
                </a:schemeClr>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Éducation physique et sportive</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Langues et cultures de l’Antiquité : grec et / ou latin (cumulable avec une autre option)</a:t>
            </a:r>
            <a:endParaRPr lang="fr-FR" sz="1600" b="0" strike="noStrike" spc="-1" dirty="0">
              <a:solidFill>
                <a:srgbClr val="000000"/>
              </a:solidFill>
              <a:latin typeface="Arial"/>
            </a:endParaRPr>
          </a:p>
          <a:p>
            <a:pPr marL="627120" lvl="1" indent="-169920" algn="just">
              <a:lnSpc>
                <a:spcPct val="100000"/>
              </a:lnSpc>
              <a:spcBef>
                <a:spcPts val="601"/>
              </a:spcBef>
              <a:buClr>
                <a:srgbClr val="EE7444"/>
              </a:buClr>
              <a:buFont typeface="Arial"/>
              <a:buChar char="•"/>
            </a:pPr>
            <a:r>
              <a:rPr lang="fr-FR" sz="1600" b="0" strike="noStrike" spc="-1" dirty="0">
                <a:solidFill>
                  <a:srgbClr val="000000"/>
                </a:solidFill>
                <a:latin typeface="Arial"/>
                <a:ea typeface="Roboto"/>
              </a:rPr>
              <a:t>En terminale, les élèves peuvent également ajouter un enseignement optionnel pour élargir leurs possibilités d’études supérieures :</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 Droit et grands enjeux du monde contemporain »</a:t>
            </a:r>
            <a:endParaRPr lang="fr-FR" sz="16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 Mathématiques expertes » </a:t>
            </a:r>
            <a:r>
              <a:rPr lang="fr-FR" sz="1400" b="0" strike="noStrike" spc="-1" dirty="0">
                <a:solidFill>
                  <a:srgbClr val="6600CC"/>
                </a:solidFill>
                <a:latin typeface="Arial"/>
                <a:ea typeface="Roboto"/>
              </a:rPr>
              <a:t>s’adresse aux élèves qui ont choisi la spécialité « mathématiques » en terminale</a:t>
            </a:r>
            <a:endParaRPr lang="fr-FR" sz="1400" b="0" strike="noStrike" spc="-1" dirty="0">
              <a:solidFill>
                <a:srgbClr val="000000"/>
              </a:solidFill>
              <a:latin typeface="Arial"/>
            </a:endParaRPr>
          </a:p>
          <a:p>
            <a:pPr marL="1000080" lvl="3" indent="270000" algn="just">
              <a:lnSpc>
                <a:spcPct val="100000"/>
              </a:lnSpc>
              <a:spcBef>
                <a:spcPts val="601"/>
              </a:spcBef>
              <a:buClr>
                <a:srgbClr val="000000"/>
              </a:buClr>
              <a:buFont typeface="Arial"/>
              <a:buChar char="•"/>
            </a:pPr>
            <a:r>
              <a:rPr lang="fr-FR" sz="1600" b="0" strike="noStrike" spc="-1" dirty="0">
                <a:solidFill>
                  <a:srgbClr val="6600CC"/>
                </a:solidFill>
                <a:latin typeface="Arial"/>
                <a:ea typeface="Roboto"/>
              </a:rPr>
              <a:t>« Mathématiques complémentaires » </a:t>
            </a:r>
            <a:r>
              <a:rPr lang="fr-FR" sz="1400" b="0" strike="noStrike" spc="-1" dirty="0">
                <a:solidFill>
                  <a:srgbClr val="6600CC"/>
                </a:solidFill>
                <a:latin typeface="Arial"/>
                <a:ea typeface="Roboto"/>
              </a:rPr>
              <a:t>s’adresse aux élèves qui n’ont pas gardé la spécialité « mathématiques » en terminale</a:t>
            </a:r>
            <a:endParaRPr lang="fr-FR" sz="1400" b="0" strike="noStrike" spc="-1" dirty="0">
              <a:solidFill>
                <a:srgbClr val="000000"/>
              </a:solidFill>
              <a:latin typeface="Arial"/>
            </a:endParaRPr>
          </a:p>
        </p:txBody>
      </p:sp>
      <p:sp>
        <p:nvSpPr>
          <p:cNvPr id="628" name="PlaceHolder 3"/>
          <p:cNvSpPr>
            <a:spLocks noGrp="1"/>
          </p:cNvSpPr>
          <p:nvPr>
            <p:ph type="sldNum"/>
          </p:nvPr>
        </p:nvSpPr>
        <p:spPr>
          <a:xfrm>
            <a:off x="8150400" y="6391440"/>
            <a:ext cx="450360" cy="364680"/>
          </a:xfrm>
          <a:prstGeom prst="rect">
            <a:avLst/>
          </a:prstGeom>
          <a:noFill/>
          <a:ln w="0">
            <a:noFill/>
          </a:ln>
        </p:spPr>
        <p:txBody>
          <a:bodyPr numCol="1" spcCol="0" anchor="ctr">
            <a:noAutofit/>
          </a:bodyPr>
          <a:lstStyle/>
          <a:p>
            <a:pPr algn="r">
              <a:lnSpc>
                <a:spcPct val="100000"/>
              </a:lnSpc>
            </a:pPr>
            <a:fld id="{CF0EAAF6-67B1-49B8-8AFD-120B7137B393}" type="slidenum">
              <a:rPr lang="fr-FR" sz="900" b="1" strike="noStrike" spc="-1">
                <a:solidFill>
                  <a:srgbClr val="404040"/>
                </a:solidFill>
                <a:latin typeface="Arial"/>
                <a:ea typeface="Roboto"/>
              </a:rPr>
              <a:t>9</a:t>
            </a:fld>
            <a:endParaRPr lang="fr-FR" sz="900" b="0" strike="noStrike" spc="-1">
              <a:latin typeface="Times New Roman"/>
            </a:endParaRPr>
          </a:p>
        </p:txBody>
      </p:sp>
      <p:sp>
        <p:nvSpPr>
          <p:cNvPr id="3" name="Rectangle 2">
            <a:extLst>
              <a:ext uri="{FF2B5EF4-FFF2-40B4-BE49-F238E27FC236}">
                <a16:creationId xmlns:a16="http://schemas.microsoft.com/office/drawing/2014/main" id="{4CBAF096-5676-1BAF-CCC4-B874BF1BDCE9}"/>
              </a:ext>
            </a:extLst>
          </p:cNvPr>
          <p:cNvSpPr/>
          <p:nvPr/>
        </p:nvSpPr>
        <p:spPr>
          <a:xfrm>
            <a:off x="344774" y="6070320"/>
            <a:ext cx="659567" cy="7876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8B2934"/>
      </a:dk2>
      <a:lt2>
        <a:srgbClr val="EE7444"/>
      </a:lt2>
      <a:accent1>
        <a:srgbClr val="005E8B"/>
      </a:accent1>
      <a:accent2>
        <a:srgbClr val="5AA1D8"/>
      </a:accent2>
      <a:accent3>
        <a:srgbClr val="D7AD45"/>
      </a:accent3>
      <a:accent4>
        <a:srgbClr val="EA5178"/>
      </a:accent4>
      <a:accent5>
        <a:srgbClr val="C61932"/>
      </a:accent5>
      <a:accent6>
        <a:srgbClr val="5AB88F"/>
      </a:accent6>
      <a:hlink>
        <a:srgbClr val="748F2A"/>
      </a:hlink>
      <a:folHlink>
        <a:srgbClr val="5AB88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6132</TotalTime>
  <Words>1814</Words>
  <Application>Microsoft Office PowerPoint</Application>
  <PresentationFormat>Affichage à l'écran (4:3)</PresentationFormat>
  <Paragraphs>208</Paragraphs>
  <Slides>24</Slides>
  <Notes>11</Notes>
  <HiddenSlides>0</HiddenSlides>
  <MMClips>0</MMClips>
  <ScaleCrop>false</ScaleCrop>
  <HeadingPairs>
    <vt:vector size="6" baseType="variant">
      <vt:variant>
        <vt:lpstr>Polices utilisées</vt:lpstr>
      </vt:variant>
      <vt:variant>
        <vt:i4>11</vt:i4>
      </vt:variant>
      <vt:variant>
        <vt:lpstr>Thème</vt:lpstr>
      </vt:variant>
      <vt:variant>
        <vt:i4>11</vt:i4>
      </vt:variant>
      <vt:variant>
        <vt:lpstr>Titres des diapositives</vt:lpstr>
      </vt:variant>
      <vt:variant>
        <vt:i4>24</vt:i4>
      </vt:variant>
    </vt:vector>
  </HeadingPairs>
  <TitlesOfParts>
    <vt:vector size="46" baseType="lpstr">
      <vt:lpstr>Arial</vt:lpstr>
      <vt:lpstr>Arial </vt:lpstr>
      <vt:lpstr>Arial Black</vt:lpstr>
      <vt:lpstr>Arial Italic</vt:lpstr>
      <vt:lpstr>Calibri</vt:lpstr>
      <vt:lpstr>DejaVu Sans</vt:lpstr>
      <vt:lpstr>Liberation Sans</vt:lpstr>
      <vt:lpstr>Roboto</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Présentation PowerPoint</vt:lpstr>
      <vt:lpstr>Présentation PowerPoint</vt:lpstr>
      <vt:lpstr>La scolarité au lycée d’enseignement général et technologique</vt:lpstr>
      <vt:lpstr>Après la seconde : voie générale ou technologique ?</vt:lpstr>
      <vt:lpstr>Présentation PowerPoint</vt:lpstr>
      <vt:lpstr>Enseignements communs</vt:lpstr>
      <vt:lpstr>Enseignements de spécialité</vt:lpstr>
      <vt:lpstr>Enseignements de spécialité</vt:lpstr>
      <vt:lpstr>Enseignements optionnels</vt:lpstr>
      <vt:lpstr>Présentation PowerPoint</vt:lpstr>
      <vt:lpstr>La voie technologique</vt:lpstr>
      <vt:lpstr>Les enseignements</vt:lpstr>
      <vt:lpstr>Présentation PowerPoint</vt:lpstr>
      <vt:lpstr>le Baccalauréat</vt:lpstr>
      <vt:lpstr>Calcul de la note du bac</vt:lpstr>
      <vt:lpstr>Présentation PowerPoint</vt:lpstr>
      <vt:lpstr>Construire son projet d’orientation</vt:lpstr>
      <vt:lpstr>Au 2e trimestre en seconde</vt:lpstr>
      <vt:lpstr>Les choix pour les voies générale, technologique ou professionnelle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Administrateur MEN</dc:creator>
  <dc:description/>
  <cp:lastModifiedBy>Magali Palix</cp:lastModifiedBy>
  <cp:revision>674</cp:revision>
  <cp:lastPrinted>2018-03-26T09:35:00Z</cp:lastPrinted>
  <dcterms:created xsi:type="dcterms:W3CDTF">2015-02-04T10:43:31Z</dcterms:created>
  <dcterms:modified xsi:type="dcterms:W3CDTF">2026-01-28T13:17:45Z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vt:i4>
  </property>
  <property fmtid="{D5CDD505-2E9C-101B-9397-08002B2CF9AE}" pid="3" name="PresentationFormat">
    <vt:lpwstr>Affichage à l'écran (4:3)</vt:lpwstr>
  </property>
  <property fmtid="{D5CDD505-2E9C-101B-9397-08002B2CF9AE}" pid="4" name="Slides">
    <vt:i4>25</vt:i4>
  </property>
</Properties>
</file>